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82" r:id="rId2"/>
    <p:sldId id="283" r:id="rId3"/>
    <p:sldId id="315" r:id="rId4"/>
    <p:sldId id="316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2" r:id="rId13"/>
    <p:sldId id="293" r:id="rId14"/>
    <p:sldId id="320" r:id="rId15"/>
    <p:sldId id="318" r:id="rId16"/>
    <p:sldId id="319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56" autoAdjust="0"/>
  </p:normalViewPr>
  <p:slideViewPr>
    <p:cSldViewPr snapToGrid="0">
      <p:cViewPr varScale="1">
        <p:scale>
          <a:sx n="77" d="100"/>
          <a:sy n="77" d="100"/>
        </p:scale>
        <p:origin x="83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Shih-Yao" userId="62943bfc-346d-424d-a7a5-292e80bc5510" providerId="ADAL" clId="{22FE5B98-EF43-45C1-BADA-3644BA685A0D}"/>
    <pc:docChg chg="undo custSel addSld delSld modSld sldOrd">
      <pc:chgData name="LeeShih-Yao" userId="62943bfc-346d-424d-a7a5-292e80bc5510" providerId="ADAL" clId="{22FE5B98-EF43-45C1-BADA-3644BA685A0D}" dt="2022-04-25T04:19:32.728" v="1392" actId="1076"/>
      <pc:docMkLst>
        <pc:docMk/>
      </pc:docMkLst>
      <pc:sldChg chg="modSp mod">
        <pc:chgData name="LeeShih-Yao" userId="62943bfc-346d-424d-a7a5-292e80bc5510" providerId="ADAL" clId="{22FE5B98-EF43-45C1-BADA-3644BA685A0D}" dt="2022-04-25T03:36:27.703" v="435" actId="14100"/>
        <pc:sldMkLst>
          <pc:docMk/>
          <pc:sldMk cId="4039670719" sldId="284"/>
        </pc:sldMkLst>
        <pc:spChg chg="mod">
          <ac:chgData name="LeeShih-Yao" userId="62943bfc-346d-424d-a7a5-292e80bc5510" providerId="ADAL" clId="{22FE5B98-EF43-45C1-BADA-3644BA685A0D}" dt="2022-04-25T03:36:21.248" v="434" actId="20577"/>
          <ac:spMkLst>
            <pc:docMk/>
            <pc:sldMk cId="4039670719" sldId="284"/>
            <ac:spMk id="3" creationId="{C4058B18-A0FE-4D31-993B-B38BCDCB96D0}"/>
          </ac:spMkLst>
        </pc:spChg>
        <pc:spChg chg="mod">
          <ac:chgData name="LeeShih-Yao" userId="62943bfc-346d-424d-a7a5-292e80bc5510" providerId="ADAL" clId="{22FE5B98-EF43-45C1-BADA-3644BA685A0D}" dt="2022-04-25T03:36:27.703" v="435" actId="14100"/>
          <ac:spMkLst>
            <pc:docMk/>
            <pc:sldMk cId="4039670719" sldId="284"/>
            <ac:spMk id="6" creationId="{5C077771-B1A8-40CF-A02F-07F135C89610}"/>
          </ac:spMkLst>
        </pc:spChg>
        <pc:picChg chg="mod">
          <ac:chgData name="LeeShih-Yao" userId="62943bfc-346d-424d-a7a5-292e80bc5510" providerId="ADAL" clId="{22FE5B98-EF43-45C1-BADA-3644BA685A0D}" dt="2022-04-25T03:26:06.417" v="0" actId="14100"/>
          <ac:picMkLst>
            <pc:docMk/>
            <pc:sldMk cId="4039670719" sldId="284"/>
            <ac:picMk id="5" creationId="{1AC9849B-D863-480F-9380-7ADC55AF0235}"/>
          </ac:picMkLst>
        </pc:picChg>
      </pc:sldChg>
      <pc:sldChg chg="modSp mod">
        <pc:chgData name="LeeShih-Yao" userId="62943bfc-346d-424d-a7a5-292e80bc5510" providerId="ADAL" clId="{22FE5B98-EF43-45C1-BADA-3644BA685A0D}" dt="2022-04-25T03:27:50.511" v="4" actId="1076"/>
        <pc:sldMkLst>
          <pc:docMk/>
          <pc:sldMk cId="3082390218" sldId="285"/>
        </pc:sldMkLst>
        <pc:picChg chg="mod">
          <ac:chgData name="LeeShih-Yao" userId="62943bfc-346d-424d-a7a5-292e80bc5510" providerId="ADAL" clId="{22FE5B98-EF43-45C1-BADA-3644BA685A0D}" dt="2022-04-25T03:27:50.511" v="4" actId="1076"/>
          <ac:picMkLst>
            <pc:docMk/>
            <pc:sldMk cId="3082390218" sldId="285"/>
            <ac:picMk id="6" creationId="{36AFC23D-9D9F-441E-B4C4-9C436946E48F}"/>
          </ac:picMkLst>
        </pc:picChg>
      </pc:sldChg>
      <pc:sldChg chg="modSp mod">
        <pc:chgData name="LeeShih-Yao" userId="62943bfc-346d-424d-a7a5-292e80bc5510" providerId="ADAL" clId="{22FE5B98-EF43-45C1-BADA-3644BA685A0D}" dt="2022-04-25T03:27:58.687" v="5" actId="1076"/>
        <pc:sldMkLst>
          <pc:docMk/>
          <pc:sldMk cId="102390566" sldId="286"/>
        </pc:sldMkLst>
        <pc:picChg chg="mod">
          <ac:chgData name="LeeShih-Yao" userId="62943bfc-346d-424d-a7a5-292e80bc5510" providerId="ADAL" clId="{22FE5B98-EF43-45C1-BADA-3644BA685A0D}" dt="2022-04-25T03:27:58.687" v="5" actId="1076"/>
          <ac:picMkLst>
            <pc:docMk/>
            <pc:sldMk cId="102390566" sldId="286"/>
            <ac:picMk id="5" creationId="{2A1193E3-2CE6-4F5E-AC27-3C3C82BCF7A7}"/>
          </ac:picMkLst>
        </pc:picChg>
      </pc:sldChg>
      <pc:sldChg chg="modSp mod">
        <pc:chgData name="LeeShih-Yao" userId="62943bfc-346d-424d-a7a5-292e80bc5510" providerId="ADAL" clId="{22FE5B98-EF43-45C1-BADA-3644BA685A0D}" dt="2022-04-25T04:16:47.895" v="1386" actId="1076"/>
        <pc:sldMkLst>
          <pc:docMk/>
          <pc:sldMk cId="3256751301" sldId="287"/>
        </pc:sldMkLst>
        <pc:spChg chg="mod">
          <ac:chgData name="LeeShih-Yao" userId="62943bfc-346d-424d-a7a5-292e80bc5510" providerId="ADAL" clId="{22FE5B98-EF43-45C1-BADA-3644BA685A0D}" dt="2022-04-25T03:28:45.423" v="12" actId="1076"/>
          <ac:spMkLst>
            <pc:docMk/>
            <pc:sldMk cId="3256751301" sldId="287"/>
            <ac:spMk id="6" creationId="{DFDBFDDA-ABBC-46E0-8BAF-EE229BFD2818}"/>
          </ac:spMkLst>
        </pc:spChg>
        <pc:spChg chg="mod">
          <ac:chgData name="LeeShih-Yao" userId="62943bfc-346d-424d-a7a5-292e80bc5510" providerId="ADAL" clId="{22FE5B98-EF43-45C1-BADA-3644BA685A0D}" dt="2022-04-25T03:28:54.321" v="18" actId="1038"/>
          <ac:spMkLst>
            <pc:docMk/>
            <pc:sldMk cId="3256751301" sldId="287"/>
            <ac:spMk id="8" creationId="{2D542218-C3CA-4AEF-B077-843557722545}"/>
          </ac:spMkLst>
        </pc:spChg>
        <pc:picChg chg="mod">
          <ac:chgData name="LeeShih-Yao" userId="62943bfc-346d-424d-a7a5-292e80bc5510" providerId="ADAL" clId="{22FE5B98-EF43-45C1-BADA-3644BA685A0D}" dt="2022-04-25T03:28:34.223" v="11" actId="1076"/>
          <ac:picMkLst>
            <pc:docMk/>
            <pc:sldMk cId="3256751301" sldId="287"/>
            <ac:picMk id="5" creationId="{AF011189-015C-4E5F-985C-7D839FBEE84F}"/>
          </ac:picMkLst>
        </pc:picChg>
        <pc:picChg chg="mod">
          <ac:chgData name="LeeShih-Yao" userId="62943bfc-346d-424d-a7a5-292e80bc5510" providerId="ADAL" clId="{22FE5B98-EF43-45C1-BADA-3644BA685A0D}" dt="2022-04-25T04:16:47.895" v="1386" actId="1076"/>
          <ac:picMkLst>
            <pc:docMk/>
            <pc:sldMk cId="3256751301" sldId="287"/>
            <ac:picMk id="7" creationId="{B45D85EA-113C-43F0-8079-09045E52432A}"/>
          </ac:picMkLst>
        </pc:picChg>
      </pc:sldChg>
      <pc:sldChg chg="modSp mod">
        <pc:chgData name="LeeShih-Yao" userId="62943bfc-346d-424d-a7a5-292e80bc5510" providerId="ADAL" clId="{22FE5B98-EF43-45C1-BADA-3644BA685A0D}" dt="2022-04-25T03:29:25.353" v="28" actId="1035"/>
        <pc:sldMkLst>
          <pc:docMk/>
          <pc:sldMk cId="1729077197" sldId="288"/>
        </pc:sldMkLst>
        <pc:spChg chg="mod">
          <ac:chgData name="LeeShih-Yao" userId="62943bfc-346d-424d-a7a5-292e80bc5510" providerId="ADAL" clId="{22FE5B98-EF43-45C1-BADA-3644BA685A0D}" dt="2022-04-25T03:29:25.353" v="28" actId="1035"/>
          <ac:spMkLst>
            <pc:docMk/>
            <pc:sldMk cId="1729077197" sldId="288"/>
            <ac:spMk id="6" creationId="{D6C72517-B8B9-45F1-8538-2BAFEACED33B}"/>
          </ac:spMkLst>
        </pc:spChg>
        <pc:picChg chg="mod">
          <ac:chgData name="LeeShih-Yao" userId="62943bfc-346d-424d-a7a5-292e80bc5510" providerId="ADAL" clId="{22FE5B98-EF43-45C1-BADA-3644BA685A0D}" dt="2022-04-25T03:29:16.358" v="19" actId="14100"/>
          <ac:picMkLst>
            <pc:docMk/>
            <pc:sldMk cId="1729077197" sldId="288"/>
            <ac:picMk id="5" creationId="{3F14DDCE-449E-44EC-A794-E84F53A010C8}"/>
          </ac:picMkLst>
        </pc:picChg>
      </pc:sldChg>
      <pc:sldChg chg="modSp mod">
        <pc:chgData name="LeeShih-Yao" userId="62943bfc-346d-424d-a7a5-292e80bc5510" providerId="ADAL" clId="{22FE5B98-EF43-45C1-BADA-3644BA685A0D}" dt="2022-04-25T03:29:45.497" v="46" actId="1036"/>
        <pc:sldMkLst>
          <pc:docMk/>
          <pc:sldMk cId="3824092973" sldId="289"/>
        </pc:sldMkLst>
        <pc:spChg chg="mod">
          <ac:chgData name="LeeShih-Yao" userId="62943bfc-346d-424d-a7a5-292e80bc5510" providerId="ADAL" clId="{22FE5B98-EF43-45C1-BADA-3644BA685A0D}" dt="2022-04-25T03:29:45.497" v="46" actId="1036"/>
          <ac:spMkLst>
            <pc:docMk/>
            <pc:sldMk cId="3824092973" sldId="289"/>
            <ac:spMk id="6" creationId="{19141A08-06F3-4D66-98CF-F3625B9245C7}"/>
          </ac:spMkLst>
        </pc:spChg>
        <pc:picChg chg="mod">
          <ac:chgData name="LeeShih-Yao" userId="62943bfc-346d-424d-a7a5-292e80bc5510" providerId="ADAL" clId="{22FE5B98-EF43-45C1-BADA-3644BA685A0D}" dt="2022-04-25T03:29:36.295" v="29" actId="1076"/>
          <ac:picMkLst>
            <pc:docMk/>
            <pc:sldMk cId="3824092973" sldId="289"/>
            <ac:picMk id="5" creationId="{172755C5-F0C6-435D-B671-802B40E92222}"/>
          </ac:picMkLst>
        </pc:picChg>
      </pc:sldChg>
      <pc:sldChg chg="modSp mod">
        <pc:chgData name="LeeShih-Yao" userId="62943bfc-346d-424d-a7a5-292e80bc5510" providerId="ADAL" clId="{22FE5B98-EF43-45C1-BADA-3644BA685A0D}" dt="2022-04-25T03:30:11.295" v="48" actId="1076"/>
        <pc:sldMkLst>
          <pc:docMk/>
          <pc:sldMk cId="2721645237" sldId="290"/>
        </pc:sldMkLst>
        <pc:spChg chg="mod">
          <ac:chgData name="LeeShih-Yao" userId="62943bfc-346d-424d-a7a5-292e80bc5510" providerId="ADAL" clId="{22FE5B98-EF43-45C1-BADA-3644BA685A0D}" dt="2022-04-25T03:30:11.295" v="48" actId="1076"/>
          <ac:spMkLst>
            <pc:docMk/>
            <pc:sldMk cId="2721645237" sldId="290"/>
            <ac:spMk id="6" creationId="{494D7C4C-9800-4701-9DA1-D92A0B12110F}"/>
          </ac:spMkLst>
        </pc:spChg>
        <pc:picChg chg="mod">
          <ac:chgData name="LeeShih-Yao" userId="62943bfc-346d-424d-a7a5-292e80bc5510" providerId="ADAL" clId="{22FE5B98-EF43-45C1-BADA-3644BA685A0D}" dt="2022-04-25T03:30:07.519" v="47" actId="14100"/>
          <ac:picMkLst>
            <pc:docMk/>
            <pc:sldMk cId="2721645237" sldId="290"/>
            <ac:picMk id="5" creationId="{0B53604E-6A37-4310-8C58-B9A92721F98A}"/>
          </ac:picMkLst>
        </pc:picChg>
      </pc:sldChg>
      <pc:sldChg chg="del">
        <pc:chgData name="LeeShih-Yao" userId="62943bfc-346d-424d-a7a5-292e80bc5510" providerId="ADAL" clId="{22FE5B98-EF43-45C1-BADA-3644BA685A0D}" dt="2022-04-25T03:38:51.525" v="541" actId="47"/>
        <pc:sldMkLst>
          <pc:docMk/>
          <pc:sldMk cId="1698619872" sldId="291"/>
        </pc:sldMkLst>
      </pc:sldChg>
      <pc:sldChg chg="modSp mod modAnim">
        <pc:chgData name="LeeShih-Yao" userId="62943bfc-346d-424d-a7a5-292e80bc5510" providerId="ADAL" clId="{22FE5B98-EF43-45C1-BADA-3644BA685A0D}" dt="2022-04-25T04:04:17.142" v="1208" actId="14100"/>
        <pc:sldMkLst>
          <pc:docMk/>
          <pc:sldMk cId="3072822027" sldId="292"/>
        </pc:sldMkLst>
        <pc:spChg chg="mod">
          <ac:chgData name="LeeShih-Yao" userId="62943bfc-346d-424d-a7a5-292e80bc5510" providerId="ADAL" clId="{22FE5B98-EF43-45C1-BADA-3644BA685A0D}" dt="2022-04-25T04:04:17.142" v="1208" actId="14100"/>
          <ac:spMkLst>
            <pc:docMk/>
            <pc:sldMk cId="3072822027" sldId="292"/>
            <ac:spMk id="3" creationId="{124278A6-1F28-4B37-BCCA-1F41A9439092}"/>
          </ac:spMkLst>
        </pc:spChg>
        <pc:spChg chg="mod">
          <ac:chgData name="LeeShih-Yao" userId="62943bfc-346d-424d-a7a5-292e80bc5510" providerId="ADAL" clId="{22FE5B98-EF43-45C1-BADA-3644BA685A0D}" dt="2022-04-25T03:51:52.160" v="751" actId="1035"/>
          <ac:spMkLst>
            <pc:docMk/>
            <pc:sldMk cId="3072822027" sldId="292"/>
            <ac:spMk id="6" creationId="{7C54B19F-C53C-46C2-A766-851C01836860}"/>
          </ac:spMkLst>
        </pc:spChg>
        <pc:spChg chg="mod">
          <ac:chgData name="LeeShih-Yao" userId="62943bfc-346d-424d-a7a5-292e80bc5510" providerId="ADAL" clId="{22FE5B98-EF43-45C1-BADA-3644BA685A0D}" dt="2022-04-25T03:52:25.551" v="755" actId="1076"/>
          <ac:spMkLst>
            <pc:docMk/>
            <pc:sldMk cId="3072822027" sldId="292"/>
            <ac:spMk id="9" creationId="{2C4D7621-D5B7-48AB-BCD0-5A33EACB99AF}"/>
          </ac:spMkLst>
        </pc:spChg>
        <pc:picChg chg="mod">
          <ac:chgData name="LeeShih-Yao" userId="62943bfc-346d-424d-a7a5-292e80bc5510" providerId="ADAL" clId="{22FE5B98-EF43-45C1-BADA-3644BA685A0D}" dt="2022-04-25T03:50:56.263" v="742" actId="1076"/>
          <ac:picMkLst>
            <pc:docMk/>
            <pc:sldMk cId="3072822027" sldId="292"/>
            <ac:picMk id="5" creationId="{BF0C38FE-3B1C-4D1B-B652-ACA60EB9F07A}"/>
          </ac:picMkLst>
        </pc:picChg>
        <pc:picChg chg="mod">
          <ac:chgData name="LeeShih-Yao" userId="62943bfc-346d-424d-a7a5-292e80bc5510" providerId="ADAL" clId="{22FE5B98-EF43-45C1-BADA-3644BA685A0D}" dt="2022-04-25T03:52:23.015" v="754" actId="1076"/>
          <ac:picMkLst>
            <pc:docMk/>
            <pc:sldMk cId="3072822027" sldId="292"/>
            <ac:picMk id="7" creationId="{BE83CE52-7B23-40CB-AD26-E34F37DD5C5E}"/>
          </ac:picMkLst>
        </pc:picChg>
      </pc:sldChg>
      <pc:sldChg chg="modSp mod modAnim">
        <pc:chgData name="LeeShih-Yao" userId="62943bfc-346d-424d-a7a5-292e80bc5510" providerId="ADAL" clId="{22FE5B98-EF43-45C1-BADA-3644BA685A0D}" dt="2022-04-25T04:00:24.098" v="1166" actId="2711"/>
        <pc:sldMkLst>
          <pc:docMk/>
          <pc:sldMk cId="3535558027" sldId="293"/>
        </pc:sldMkLst>
        <pc:spChg chg="mod">
          <ac:chgData name="LeeShih-Yao" userId="62943bfc-346d-424d-a7a5-292e80bc5510" providerId="ADAL" clId="{22FE5B98-EF43-45C1-BADA-3644BA685A0D}" dt="2022-04-25T04:00:24.098" v="1166" actId="2711"/>
          <ac:spMkLst>
            <pc:docMk/>
            <pc:sldMk cId="3535558027" sldId="293"/>
            <ac:spMk id="3" creationId="{B1A85630-474B-4C1F-B61B-9C2C6B1BCEC8}"/>
          </ac:spMkLst>
        </pc:spChg>
        <pc:spChg chg="mod">
          <ac:chgData name="LeeShih-Yao" userId="62943bfc-346d-424d-a7a5-292e80bc5510" providerId="ADAL" clId="{22FE5B98-EF43-45C1-BADA-3644BA685A0D}" dt="2022-04-25T03:40:44.343" v="549" actId="1076"/>
          <ac:spMkLst>
            <pc:docMk/>
            <pc:sldMk cId="3535558027" sldId="293"/>
            <ac:spMk id="7" creationId="{B5F50A87-5C04-4178-A325-7336813F5FB7}"/>
          </ac:spMkLst>
        </pc:spChg>
        <pc:spChg chg="mod">
          <ac:chgData name="LeeShih-Yao" userId="62943bfc-346d-424d-a7a5-292e80bc5510" providerId="ADAL" clId="{22FE5B98-EF43-45C1-BADA-3644BA685A0D}" dt="2022-04-25T03:40:54.695" v="551" actId="1076"/>
          <ac:spMkLst>
            <pc:docMk/>
            <pc:sldMk cId="3535558027" sldId="293"/>
            <ac:spMk id="9" creationId="{F40C3C04-6880-4FFB-BE5D-F13A7F5C48DF}"/>
          </ac:spMkLst>
        </pc:spChg>
        <pc:spChg chg="mod">
          <ac:chgData name="LeeShih-Yao" userId="62943bfc-346d-424d-a7a5-292e80bc5510" providerId="ADAL" clId="{22FE5B98-EF43-45C1-BADA-3644BA685A0D}" dt="2022-04-25T03:41:01.710" v="554" actId="1076"/>
          <ac:spMkLst>
            <pc:docMk/>
            <pc:sldMk cId="3535558027" sldId="293"/>
            <ac:spMk id="11" creationId="{E1CA723A-BF19-465B-BB20-A48B2C2C2430}"/>
          </ac:spMkLst>
        </pc:spChg>
        <pc:spChg chg="mod">
          <ac:chgData name="LeeShih-Yao" userId="62943bfc-346d-424d-a7a5-292e80bc5510" providerId="ADAL" clId="{22FE5B98-EF43-45C1-BADA-3644BA685A0D}" dt="2022-04-25T03:41:07.831" v="555" actId="1076"/>
          <ac:spMkLst>
            <pc:docMk/>
            <pc:sldMk cId="3535558027" sldId="293"/>
            <ac:spMk id="12" creationId="{731C6673-6219-4352-A882-A7DD94FA17F0}"/>
          </ac:spMkLst>
        </pc:spChg>
        <pc:picChg chg="mod">
          <ac:chgData name="LeeShih-Yao" userId="62943bfc-346d-424d-a7a5-292e80bc5510" providerId="ADAL" clId="{22FE5B98-EF43-45C1-BADA-3644BA685A0D}" dt="2022-04-25T03:40:41.198" v="548" actId="1076"/>
          <ac:picMkLst>
            <pc:docMk/>
            <pc:sldMk cId="3535558027" sldId="293"/>
            <ac:picMk id="6" creationId="{CFD63C5A-0B91-4DAC-ADFC-93266746A694}"/>
          </ac:picMkLst>
        </pc:picChg>
        <pc:picChg chg="mod">
          <ac:chgData name="LeeShih-Yao" userId="62943bfc-346d-424d-a7a5-292e80bc5510" providerId="ADAL" clId="{22FE5B98-EF43-45C1-BADA-3644BA685A0D}" dt="2022-04-25T03:40:57.849" v="553" actId="1076"/>
          <ac:picMkLst>
            <pc:docMk/>
            <pc:sldMk cId="3535558027" sldId="293"/>
            <ac:picMk id="8" creationId="{4987D06A-BFB8-4F95-8C58-D4E62378E8A0}"/>
          </ac:picMkLst>
        </pc:picChg>
      </pc:sldChg>
      <pc:sldChg chg="modSp mod">
        <pc:chgData name="LeeShih-Yao" userId="62943bfc-346d-424d-a7a5-292e80bc5510" providerId="ADAL" clId="{22FE5B98-EF43-45C1-BADA-3644BA685A0D}" dt="2022-04-25T04:01:33.009" v="1172" actId="20577"/>
        <pc:sldMkLst>
          <pc:docMk/>
          <pc:sldMk cId="945758756" sldId="294"/>
        </pc:sldMkLst>
        <pc:spChg chg="mod">
          <ac:chgData name="LeeShih-Yao" userId="62943bfc-346d-424d-a7a5-292e80bc5510" providerId="ADAL" clId="{22FE5B98-EF43-45C1-BADA-3644BA685A0D}" dt="2022-04-25T04:01:33.009" v="1172" actId="20577"/>
          <ac:spMkLst>
            <pc:docMk/>
            <pc:sldMk cId="945758756" sldId="294"/>
            <ac:spMk id="2" creationId="{41278E76-3705-49F5-A069-C9FBF4D64E21}"/>
          </ac:spMkLst>
        </pc:spChg>
        <pc:picChg chg="mod">
          <ac:chgData name="LeeShih-Yao" userId="62943bfc-346d-424d-a7a5-292e80bc5510" providerId="ADAL" clId="{22FE5B98-EF43-45C1-BADA-3644BA685A0D}" dt="2022-04-25T04:01:16.518" v="1169" actId="1076"/>
          <ac:picMkLst>
            <pc:docMk/>
            <pc:sldMk cId="945758756" sldId="294"/>
            <ac:picMk id="5" creationId="{079AE3A3-24D4-406F-9BD5-656A2B4BF37E}"/>
          </ac:picMkLst>
        </pc:picChg>
      </pc:sldChg>
      <pc:sldChg chg="modSp mod">
        <pc:chgData name="LeeShih-Yao" userId="62943bfc-346d-424d-a7a5-292e80bc5510" providerId="ADAL" clId="{22FE5B98-EF43-45C1-BADA-3644BA685A0D}" dt="2022-04-25T04:17:25.174" v="1387" actId="1076"/>
        <pc:sldMkLst>
          <pc:docMk/>
          <pc:sldMk cId="4012647617" sldId="297"/>
        </pc:sldMkLst>
        <pc:picChg chg="mod">
          <ac:chgData name="LeeShih-Yao" userId="62943bfc-346d-424d-a7a5-292e80bc5510" providerId="ADAL" clId="{22FE5B98-EF43-45C1-BADA-3644BA685A0D}" dt="2022-04-25T04:17:25.174" v="1387" actId="1076"/>
          <ac:picMkLst>
            <pc:docMk/>
            <pc:sldMk cId="4012647617" sldId="297"/>
            <ac:picMk id="6" creationId="{E8FB6A18-D017-4E50-A409-ABE893B2AE95}"/>
          </ac:picMkLst>
        </pc:picChg>
      </pc:sldChg>
      <pc:sldChg chg="modSp mod">
        <pc:chgData name="LeeShih-Yao" userId="62943bfc-346d-424d-a7a5-292e80bc5510" providerId="ADAL" clId="{22FE5B98-EF43-45C1-BADA-3644BA685A0D}" dt="2022-04-25T04:15:50.479" v="1385" actId="1076"/>
        <pc:sldMkLst>
          <pc:docMk/>
          <pc:sldMk cId="2298606440" sldId="298"/>
        </pc:sldMkLst>
        <pc:spChg chg="mod">
          <ac:chgData name="LeeShih-Yao" userId="62943bfc-346d-424d-a7a5-292e80bc5510" providerId="ADAL" clId="{22FE5B98-EF43-45C1-BADA-3644BA685A0D}" dt="2022-04-25T04:15:50.479" v="1385" actId="1076"/>
          <ac:spMkLst>
            <pc:docMk/>
            <pc:sldMk cId="2298606440" sldId="298"/>
            <ac:spMk id="6" creationId="{DBE3A806-4C77-4127-B1B0-635AF38FED36}"/>
          </ac:spMkLst>
        </pc:spChg>
        <pc:picChg chg="mod">
          <ac:chgData name="LeeShih-Yao" userId="62943bfc-346d-424d-a7a5-292e80bc5510" providerId="ADAL" clId="{22FE5B98-EF43-45C1-BADA-3644BA685A0D}" dt="2022-04-25T04:15:50.479" v="1385" actId="1076"/>
          <ac:picMkLst>
            <pc:docMk/>
            <pc:sldMk cId="2298606440" sldId="298"/>
            <ac:picMk id="5" creationId="{80263F80-6D6A-4F9C-8D43-BC9C0C23DD32}"/>
          </ac:picMkLst>
        </pc:picChg>
      </pc:sldChg>
      <pc:sldChg chg="modSp mod">
        <pc:chgData name="LeeShih-Yao" userId="62943bfc-346d-424d-a7a5-292e80bc5510" providerId="ADAL" clId="{22FE5B98-EF43-45C1-BADA-3644BA685A0D}" dt="2022-04-25T04:19:02.823" v="1390" actId="1076"/>
        <pc:sldMkLst>
          <pc:docMk/>
          <pc:sldMk cId="2058445410" sldId="313"/>
        </pc:sldMkLst>
        <pc:picChg chg="mod">
          <ac:chgData name="LeeShih-Yao" userId="62943bfc-346d-424d-a7a5-292e80bc5510" providerId="ADAL" clId="{22FE5B98-EF43-45C1-BADA-3644BA685A0D}" dt="2022-04-25T04:19:02.823" v="1390" actId="1076"/>
          <ac:picMkLst>
            <pc:docMk/>
            <pc:sldMk cId="2058445410" sldId="313"/>
            <ac:picMk id="5" creationId="{A3A600A9-28B0-4315-9F25-D72731985EBB}"/>
          </ac:picMkLst>
        </pc:picChg>
      </pc:sldChg>
      <pc:sldChg chg="modSp mod">
        <pc:chgData name="LeeShih-Yao" userId="62943bfc-346d-424d-a7a5-292e80bc5510" providerId="ADAL" clId="{22FE5B98-EF43-45C1-BADA-3644BA685A0D}" dt="2022-04-25T04:19:32.728" v="1392" actId="1076"/>
        <pc:sldMkLst>
          <pc:docMk/>
          <pc:sldMk cId="4201835595" sldId="314"/>
        </pc:sldMkLst>
        <pc:picChg chg="mod">
          <ac:chgData name="LeeShih-Yao" userId="62943bfc-346d-424d-a7a5-292e80bc5510" providerId="ADAL" clId="{22FE5B98-EF43-45C1-BADA-3644BA685A0D}" dt="2022-04-25T04:19:32.728" v="1392" actId="1076"/>
          <ac:picMkLst>
            <pc:docMk/>
            <pc:sldMk cId="4201835595" sldId="314"/>
            <ac:picMk id="5" creationId="{35D42F8E-A395-45C0-BD79-DFE9130B0D61}"/>
          </ac:picMkLst>
        </pc:picChg>
      </pc:sldChg>
      <pc:sldChg chg="modSp new mod">
        <pc:chgData name="LeeShih-Yao" userId="62943bfc-346d-424d-a7a5-292e80bc5510" providerId="ADAL" clId="{22FE5B98-EF43-45C1-BADA-3644BA685A0D}" dt="2022-04-25T03:34:57.354" v="399" actId="20577"/>
        <pc:sldMkLst>
          <pc:docMk/>
          <pc:sldMk cId="4128789736" sldId="315"/>
        </pc:sldMkLst>
        <pc:spChg chg="mod">
          <ac:chgData name="LeeShih-Yao" userId="62943bfc-346d-424d-a7a5-292e80bc5510" providerId="ADAL" clId="{22FE5B98-EF43-45C1-BADA-3644BA685A0D}" dt="2022-04-25T03:31:06.271" v="89" actId="20577"/>
          <ac:spMkLst>
            <pc:docMk/>
            <pc:sldMk cId="4128789736" sldId="315"/>
            <ac:spMk id="2" creationId="{37552DE1-1EA3-4022-807D-372AA35BCB3C}"/>
          </ac:spMkLst>
        </pc:spChg>
        <pc:spChg chg="mod">
          <ac:chgData name="LeeShih-Yao" userId="62943bfc-346d-424d-a7a5-292e80bc5510" providerId="ADAL" clId="{22FE5B98-EF43-45C1-BADA-3644BA685A0D}" dt="2022-04-25T03:34:57.354" v="399" actId="20577"/>
          <ac:spMkLst>
            <pc:docMk/>
            <pc:sldMk cId="4128789736" sldId="315"/>
            <ac:spMk id="3" creationId="{53CB01D8-A10E-4F74-B2A6-F7899BB43DC0}"/>
          </ac:spMkLst>
        </pc:spChg>
      </pc:sldChg>
      <pc:sldChg chg="modSp new mod">
        <pc:chgData name="LeeShih-Yao" userId="62943bfc-346d-424d-a7a5-292e80bc5510" providerId="ADAL" clId="{22FE5B98-EF43-45C1-BADA-3644BA685A0D}" dt="2022-04-25T03:38:32.143" v="540" actId="207"/>
        <pc:sldMkLst>
          <pc:docMk/>
          <pc:sldMk cId="1028788802" sldId="316"/>
        </pc:sldMkLst>
        <pc:spChg chg="mod">
          <ac:chgData name="LeeShih-Yao" userId="62943bfc-346d-424d-a7a5-292e80bc5510" providerId="ADAL" clId="{22FE5B98-EF43-45C1-BADA-3644BA685A0D}" dt="2022-04-25T03:37:35.543" v="456" actId="20577"/>
          <ac:spMkLst>
            <pc:docMk/>
            <pc:sldMk cId="1028788802" sldId="316"/>
            <ac:spMk id="2" creationId="{776DD736-1A10-4544-B64E-79F078DB4FCC}"/>
          </ac:spMkLst>
        </pc:spChg>
        <pc:spChg chg="mod">
          <ac:chgData name="LeeShih-Yao" userId="62943bfc-346d-424d-a7a5-292e80bc5510" providerId="ADAL" clId="{22FE5B98-EF43-45C1-BADA-3644BA685A0D}" dt="2022-04-25T03:38:32.143" v="540" actId="207"/>
          <ac:spMkLst>
            <pc:docMk/>
            <pc:sldMk cId="1028788802" sldId="316"/>
            <ac:spMk id="3" creationId="{8EE70FED-143E-4FC2-B467-4C14306E7C41}"/>
          </ac:spMkLst>
        </pc:spChg>
      </pc:sldChg>
      <pc:sldChg chg="addSp delSp modSp new del mod modClrScheme chgLayout">
        <pc:chgData name="LeeShih-Yao" userId="62943bfc-346d-424d-a7a5-292e80bc5510" providerId="ADAL" clId="{22FE5B98-EF43-45C1-BADA-3644BA685A0D}" dt="2022-04-25T03:36:04.739" v="421" actId="47"/>
        <pc:sldMkLst>
          <pc:docMk/>
          <pc:sldMk cId="3639504794" sldId="316"/>
        </pc:sldMkLst>
        <pc:spChg chg="del">
          <ac:chgData name="LeeShih-Yao" userId="62943bfc-346d-424d-a7a5-292e80bc5510" providerId="ADAL" clId="{22FE5B98-EF43-45C1-BADA-3644BA685A0D}" dt="2022-04-25T03:35:37.016" v="401" actId="700"/>
          <ac:spMkLst>
            <pc:docMk/>
            <pc:sldMk cId="3639504794" sldId="316"/>
            <ac:spMk id="2" creationId="{98361B62-ACDC-43BB-97EB-260A45B25E0D}"/>
          </ac:spMkLst>
        </pc:spChg>
        <pc:spChg chg="del">
          <ac:chgData name="LeeShih-Yao" userId="62943bfc-346d-424d-a7a5-292e80bc5510" providerId="ADAL" clId="{22FE5B98-EF43-45C1-BADA-3644BA685A0D}" dt="2022-04-25T03:35:37.016" v="401" actId="700"/>
          <ac:spMkLst>
            <pc:docMk/>
            <pc:sldMk cId="3639504794" sldId="316"/>
            <ac:spMk id="3" creationId="{558B9665-1177-4B9C-8564-37C698748A0B}"/>
          </ac:spMkLst>
        </pc:spChg>
        <pc:spChg chg="mod ord">
          <ac:chgData name="LeeShih-Yao" userId="62943bfc-346d-424d-a7a5-292e80bc5510" providerId="ADAL" clId="{22FE5B98-EF43-45C1-BADA-3644BA685A0D}" dt="2022-04-25T03:35:39.133" v="402" actId="700"/>
          <ac:spMkLst>
            <pc:docMk/>
            <pc:sldMk cId="3639504794" sldId="316"/>
            <ac:spMk id="4" creationId="{18F2D4A4-9EC1-47EC-9FB2-970A2E6F80AE}"/>
          </ac:spMkLst>
        </pc:spChg>
        <pc:spChg chg="mod ord">
          <ac:chgData name="LeeShih-Yao" userId="62943bfc-346d-424d-a7a5-292e80bc5510" providerId="ADAL" clId="{22FE5B98-EF43-45C1-BADA-3644BA685A0D}" dt="2022-04-25T03:35:39.133" v="402" actId="700"/>
          <ac:spMkLst>
            <pc:docMk/>
            <pc:sldMk cId="3639504794" sldId="316"/>
            <ac:spMk id="5" creationId="{EC007CA4-B435-4D35-8D70-AC9D4EC66905}"/>
          </ac:spMkLst>
        </pc:spChg>
        <pc:spChg chg="add del mod ord">
          <ac:chgData name="LeeShih-Yao" userId="62943bfc-346d-424d-a7a5-292e80bc5510" providerId="ADAL" clId="{22FE5B98-EF43-45C1-BADA-3644BA685A0D}" dt="2022-04-25T03:35:39.133" v="402" actId="700"/>
          <ac:spMkLst>
            <pc:docMk/>
            <pc:sldMk cId="3639504794" sldId="316"/>
            <ac:spMk id="6" creationId="{BEAB931E-94A2-4111-8B9F-D149FBFCE69A}"/>
          </ac:spMkLst>
        </pc:spChg>
        <pc:spChg chg="add del mod ord">
          <ac:chgData name="LeeShih-Yao" userId="62943bfc-346d-424d-a7a5-292e80bc5510" providerId="ADAL" clId="{22FE5B98-EF43-45C1-BADA-3644BA685A0D}" dt="2022-04-25T03:35:39.133" v="402" actId="700"/>
          <ac:spMkLst>
            <pc:docMk/>
            <pc:sldMk cId="3639504794" sldId="316"/>
            <ac:spMk id="7" creationId="{797B1FA9-0E95-4B8D-ACA8-23D0B1A6DBA7}"/>
          </ac:spMkLst>
        </pc:spChg>
        <pc:spChg chg="add mod ord">
          <ac:chgData name="LeeShih-Yao" userId="62943bfc-346d-424d-a7a5-292e80bc5510" providerId="ADAL" clId="{22FE5B98-EF43-45C1-BADA-3644BA685A0D}" dt="2022-04-25T03:36:00.728" v="420" actId="20577"/>
          <ac:spMkLst>
            <pc:docMk/>
            <pc:sldMk cId="3639504794" sldId="316"/>
            <ac:spMk id="8" creationId="{7B3D9A3B-350F-4AF5-BE69-6C5EFE79238A}"/>
          </ac:spMkLst>
        </pc:spChg>
        <pc:spChg chg="add del mod ord">
          <ac:chgData name="LeeShih-Yao" userId="62943bfc-346d-424d-a7a5-292e80bc5510" providerId="ADAL" clId="{22FE5B98-EF43-45C1-BADA-3644BA685A0D}" dt="2022-04-25T03:35:50.407" v="403" actId="478"/>
          <ac:spMkLst>
            <pc:docMk/>
            <pc:sldMk cId="3639504794" sldId="316"/>
            <ac:spMk id="9" creationId="{2E7943AA-74C3-4EC0-9CD6-4925CA244DB1}"/>
          </ac:spMkLst>
        </pc:spChg>
      </pc:sldChg>
      <pc:sldChg chg="new del">
        <pc:chgData name="LeeShih-Yao" userId="62943bfc-346d-424d-a7a5-292e80bc5510" providerId="ADAL" clId="{22FE5B98-EF43-45C1-BADA-3644BA685A0D}" dt="2022-04-25T03:46:25.997" v="609" actId="47"/>
        <pc:sldMkLst>
          <pc:docMk/>
          <pc:sldMk cId="1589994766" sldId="317"/>
        </pc:sldMkLst>
      </pc:sldChg>
      <pc:sldChg chg="addSp delSp modSp add mod ord delAnim modAnim chgLayout">
        <pc:chgData name="LeeShih-Yao" userId="62943bfc-346d-424d-a7a5-292e80bc5510" providerId="ADAL" clId="{22FE5B98-EF43-45C1-BADA-3644BA685A0D}" dt="2022-04-25T04:11:09.529" v="1325"/>
        <pc:sldMkLst>
          <pc:docMk/>
          <pc:sldMk cId="3987362685" sldId="318"/>
        </pc:sldMkLst>
        <pc:spChg chg="mod ord">
          <ac:chgData name="LeeShih-Yao" userId="62943bfc-346d-424d-a7a5-292e80bc5510" providerId="ADAL" clId="{22FE5B98-EF43-45C1-BADA-3644BA685A0D}" dt="2022-04-25T04:10:29.924" v="1323" actId="20577"/>
          <ac:spMkLst>
            <pc:docMk/>
            <pc:sldMk cId="3987362685" sldId="318"/>
            <ac:spMk id="2" creationId="{AD2626A2-36E8-4859-8EFB-B1C8D8770D5C}"/>
          </ac:spMkLst>
        </pc:spChg>
        <pc:spChg chg="mod ord">
          <ac:chgData name="LeeShih-Yao" userId="62943bfc-346d-424d-a7a5-292e80bc5510" providerId="ADAL" clId="{22FE5B98-EF43-45C1-BADA-3644BA685A0D}" dt="2022-04-25T04:00:32.251" v="1167" actId="2711"/>
          <ac:spMkLst>
            <pc:docMk/>
            <pc:sldMk cId="3987362685" sldId="318"/>
            <ac:spMk id="3" creationId="{B1A85630-474B-4C1F-B61B-9C2C6B1BCEC8}"/>
          </ac:spMkLst>
        </pc:spChg>
        <pc:spChg chg="del">
          <ac:chgData name="LeeShih-Yao" userId="62943bfc-346d-424d-a7a5-292e80bc5510" providerId="ADAL" clId="{22FE5B98-EF43-45C1-BADA-3644BA685A0D}" dt="2022-04-25T03:46:56.410" v="653" actId="478"/>
          <ac:spMkLst>
            <pc:docMk/>
            <pc:sldMk cId="3987362685" sldId="318"/>
            <ac:spMk id="4" creationId="{E238DC94-01CF-4DC8-B8C9-4AF80A72B0BE}"/>
          </ac:spMkLst>
        </pc:spChg>
        <pc:spChg chg="del">
          <ac:chgData name="LeeShih-Yao" userId="62943bfc-346d-424d-a7a5-292e80bc5510" providerId="ADAL" clId="{22FE5B98-EF43-45C1-BADA-3644BA685A0D}" dt="2022-04-25T03:46:56.410" v="653" actId="478"/>
          <ac:spMkLst>
            <pc:docMk/>
            <pc:sldMk cId="3987362685" sldId="318"/>
            <ac:spMk id="7" creationId="{B5F50A87-5C04-4178-A325-7336813F5FB7}"/>
          </ac:spMkLst>
        </pc:spChg>
        <pc:spChg chg="del">
          <ac:chgData name="LeeShih-Yao" userId="62943bfc-346d-424d-a7a5-292e80bc5510" providerId="ADAL" clId="{22FE5B98-EF43-45C1-BADA-3644BA685A0D}" dt="2022-04-25T03:46:56.410" v="653" actId="478"/>
          <ac:spMkLst>
            <pc:docMk/>
            <pc:sldMk cId="3987362685" sldId="318"/>
            <ac:spMk id="9" creationId="{F40C3C04-6880-4FFB-BE5D-F13A7F5C48DF}"/>
          </ac:spMkLst>
        </pc:spChg>
        <pc:spChg chg="del">
          <ac:chgData name="LeeShih-Yao" userId="62943bfc-346d-424d-a7a5-292e80bc5510" providerId="ADAL" clId="{22FE5B98-EF43-45C1-BADA-3644BA685A0D}" dt="2022-04-25T03:46:56.410" v="653" actId="478"/>
          <ac:spMkLst>
            <pc:docMk/>
            <pc:sldMk cId="3987362685" sldId="318"/>
            <ac:spMk id="11" creationId="{E1CA723A-BF19-465B-BB20-A48B2C2C2430}"/>
          </ac:spMkLst>
        </pc:spChg>
        <pc:spChg chg="del">
          <ac:chgData name="LeeShih-Yao" userId="62943bfc-346d-424d-a7a5-292e80bc5510" providerId="ADAL" clId="{22FE5B98-EF43-45C1-BADA-3644BA685A0D}" dt="2022-04-25T03:46:56.410" v="653" actId="478"/>
          <ac:spMkLst>
            <pc:docMk/>
            <pc:sldMk cId="3987362685" sldId="318"/>
            <ac:spMk id="12" creationId="{731C6673-6219-4352-A882-A7DD94FA17F0}"/>
          </ac:spMkLst>
        </pc:spChg>
        <pc:picChg chg="del">
          <ac:chgData name="LeeShih-Yao" userId="62943bfc-346d-424d-a7a5-292e80bc5510" providerId="ADAL" clId="{22FE5B98-EF43-45C1-BADA-3644BA685A0D}" dt="2022-04-25T03:46:56.410" v="653" actId="478"/>
          <ac:picMkLst>
            <pc:docMk/>
            <pc:sldMk cId="3987362685" sldId="318"/>
            <ac:picMk id="6" creationId="{CFD63C5A-0B91-4DAC-ADFC-93266746A694}"/>
          </ac:picMkLst>
        </pc:picChg>
        <pc:picChg chg="del">
          <ac:chgData name="LeeShih-Yao" userId="62943bfc-346d-424d-a7a5-292e80bc5510" providerId="ADAL" clId="{22FE5B98-EF43-45C1-BADA-3644BA685A0D}" dt="2022-04-25T03:46:56.410" v="653" actId="478"/>
          <ac:picMkLst>
            <pc:docMk/>
            <pc:sldMk cId="3987362685" sldId="318"/>
            <ac:picMk id="8" creationId="{4987D06A-BFB8-4F95-8C58-D4E62378E8A0}"/>
          </ac:picMkLst>
        </pc:picChg>
        <pc:picChg chg="add mod">
          <ac:chgData name="LeeShih-Yao" userId="62943bfc-346d-424d-a7a5-292e80bc5510" providerId="ADAL" clId="{22FE5B98-EF43-45C1-BADA-3644BA685A0D}" dt="2022-04-25T03:56:46.895" v="1013" actId="1076"/>
          <ac:picMkLst>
            <pc:docMk/>
            <pc:sldMk cId="3987362685" sldId="318"/>
            <ac:picMk id="10" creationId="{58455063-0608-4735-A0C8-A0D6E1B025F7}"/>
          </ac:picMkLst>
        </pc:picChg>
      </pc:sldChg>
      <pc:sldChg chg="modSp new mod ord">
        <pc:chgData name="LeeShih-Yao" userId="62943bfc-346d-424d-a7a5-292e80bc5510" providerId="ADAL" clId="{22FE5B98-EF43-45C1-BADA-3644BA685A0D}" dt="2022-04-25T04:15:14.282" v="1384" actId="20577"/>
        <pc:sldMkLst>
          <pc:docMk/>
          <pc:sldMk cId="1528516747" sldId="319"/>
        </pc:sldMkLst>
        <pc:spChg chg="mod">
          <ac:chgData name="LeeShih-Yao" userId="62943bfc-346d-424d-a7a5-292e80bc5510" providerId="ADAL" clId="{22FE5B98-EF43-45C1-BADA-3644BA685A0D}" dt="2022-04-25T03:58:19.936" v="1116" actId="20577"/>
          <ac:spMkLst>
            <pc:docMk/>
            <pc:sldMk cId="1528516747" sldId="319"/>
            <ac:spMk id="2" creationId="{04056EBB-B381-4A41-B1D6-552B74CBD81D}"/>
          </ac:spMkLst>
        </pc:spChg>
        <pc:spChg chg="mod">
          <ac:chgData name="LeeShih-Yao" userId="62943bfc-346d-424d-a7a5-292e80bc5510" providerId="ADAL" clId="{22FE5B98-EF43-45C1-BADA-3644BA685A0D}" dt="2022-04-25T04:15:14.282" v="1384" actId="20577"/>
          <ac:spMkLst>
            <pc:docMk/>
            <pc:sldMk cId="1528516747" sldId="319"/>
            <ac:spMk id="3" creationId="{9E6BE5F2-C339-47B4-904D-ECB0EEE58EED}"/>
          </ac:spMkLst>
        </pc:spChg>
      </pc:sldChg>
      <pc:sldChg chg="modSp new mod">
        <pc:chgData name="LeeShih-Yao" userId="62943bfc-346d-424d-a7a5-292e80bc5510" providerId="ADAL" clId="{22FE5B98-EF43-45C1-BADA-3644BA685A0D}" dt="2022-04-25T04:11:14.362" v="1328" actId="20577"/>
        <pc:sldMkLst>
          <pc:docMk/>
          <pc:sldMk cId="543049841" sldId="320"/>
        </pc:sldMkLst>
        <pc:spChg chg="mod">
          <ac:chgData name="LeeShih-Yao" userId="62943bfc-346d-424d-a7a5-292e80bc5510" providerId="ADAL" clId="{22FE5B98-EF43-45C1-BADA-3644BA685A0D}" dt="2022-04-25T04:02:10.368" v="1206" actId="20577"/>
          <ac:spMkLst>
            <pc:docMk/>
            <pc:sldMk cId="543049841" sldId="320"/>
            <ac:spMk id="2" creationId="{689D3715-61A7-4042-996B-314D29A6CBF9}"/>
          </ac:spMkLst>
        </pc:spChg>
        <pc:spChg chg="mod">
          <ac:chgData name="LeeShih-Yao" userId="62943bfc-346d-424d-a7a5-292e80bc5510" providerId="ADAL" clId="{22FE5B98-EF43-45C1-BADA-3644BA685A0D}" dt="2022-04-25T04:11:14.362" v="1328" actId="20577"/>
          <ac:spMkLst>
            <pc:docMk/>
            <pc:sldMk cId="543049841" sldId="320"/>
            <ac:spMk id="3" creationId="{54C0998E-0EF6-4946-B31E-1F1EAB3D674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FB9C-98B4-49F1-9199-169BB343CA7F}" type="datetimeFigureOut">
              <a:rPr lang="zh-TW" altLang="en-US" smtClean="0"/>
              <a:t>2022/4/25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7EFB9-FF03-47E4-962D-7BD79F773C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104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EC076-C174-4518-AF94-856A6BC992FE}" type="datetimeFigureOut">
              <a:rPr lang="zh-TW" altLang="en-US" smtClean="0"/>
              <a:t>2022/4/25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9C775-9B5B-47E6-B183-C30875907E3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5787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9C775-9B5B-47E6-B183-C30875907E3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6216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id="{DD8E2DFF-E1A0-4BC8-853F-63585F19B6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6497" y="5448301"/>
            <a:ext cx="26162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 userDrawn="1"/>
        </p:nvSpPr>
        <p:spPr>
          <a:xfrm>
            <a:off x="0" y="646331"/>
            <a:ext cx="12192000" cy="406181"/>
          </a:xfrm>
          <a:prstGeom prst="rect">
            <a:avLst/>
          </a:prstGeom>
          <a:gradFill flip="none" rotWithShape="1">
            <a:gsLst>
              <a:gs pos="0">
                <a:srgbClr val="7EADE1">
                  <a:shade val="30000"/>
                  <a:satMod val="115000"/>
                </a:srgbClr>
              </a:gs>
              <a:gs pos="10000">
                <a:srgbClr val="7EADE1">
                  <a:shade val="67500"/>
                  <a:satMod val="115000"/>
                </a:srgbClr>
              </a:gs>
              <a:gs pos="100000">
                <a:srgbClr val="7EADE1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18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-19050"/>
            <a:ext cx="12192000" cy="665381"/>
          </a:xfrm>
          <a:prstGeom prst="rect">
            <a:avLst/>
          </a:prstGeom>
          <a:gradFill flip="none" rotWithShape="1">
            <a:gsLst>
              <a:gs pos="0">
                <a:srgbClr val="585858">
                  <a:shade val="30000"/>
                  <a:satMod val="115000"/>
                </a:srgbClr>
              </a:gs>
              <a:gs pos="10000">
                <a:srgbClr val="585858">
                  <a:shade val="67500"/>
                  <a:satMod val="115000"/>
                </a:srgbClr>
              </a:gs>
              <a:gs pos="100000">
                <a:srgbClr val="58585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1800" dirty="0">
              <a:solidFill>
                <a:prstClr val="white"/>
              </a:solidFill>
            </a:endParaRPr>
          </a:p>
        </p:txBody>
      </p:sp>
      <p:grpSp>
        <p:nvGrpSpPr>
          <p:cNvPr id="6" name="群組 8"/>
          <p:cNvGrpSpPr>
            <a:grpSpLocks/>
          </p:cNvGrpSpPr>
          <p:nvPr userDrawn="1"/>
        </p:nvGrpSpPr>
        <p:grpSpPr bwMode="auto">
          <a:xfrm>
            <a:off x="7296150" y="112713"/>
            <a:ext cx="1344083" cy="792162"/>
            <a:chOff x="5443538" y="115888"/>
            <a:chExt cx="1008062" cy="792162"/>
          </a:xfrm>
        </p:grpSpPr>
        <p:sp>
          <p:nvSpPr>
            <p:cNvPr id="7" name="五邊形 6"/>
            <p:cNvSpPr/>
            <p:nvPr userDrawn="1"/>
          </p:nvSpPr>
          <p:spPr>
            <a:xfrm>
              <a:off x="5443538" y="115888"/>
              <a:ext cx="647700" cy="792162"/>
            </a:xfrm>
            <a:prstGeom prst="homePlate">
              <a:avLst>
                <a:gd name="adj" fmla="val 2594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＞形箭號 7"/>
            <p:cNvSpPr/>
            <p:nvPr userDrawn="1"/>
          </p:nvSpPr>
          <p:spPr>
            <a:xfrm>
              <a:off x="5983288" y="115888"/>
              <a:ext cx="360362" cy="79216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＞形箭號 8"/>
            <p:cNvSpPr/>
            <p:nvPr userDrawn="1"/>
          </p:nvSpPr>
          <p:spPr>
            <a:xfrm>
              <a:off x="6235700" y="115888"/>
              <a:ext cx="215900" cy="792162"/>
            </a:xfrm>
            <a:prstGeom prst="chevron">
              <a:avLst>
                <a:gd name="adj" fmla="val 8747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2" descr="C:\Users\stemlab\AppData\Local\Microsoft\Windows\Temporary Internet Files\Content.IE5\BEOJMVGW\MP900148958[1]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2951" y="117476"/>
            <a:ext cx="1595967" cy="790575"/>
          </a:xfrm>
          <a:prstGeom prst="rect">
            <a:avLst/>
          </a:prstGeom>
          <a:noFill/>
          <a:ln w="9525">
            <a:solidFill>
              <a:srgbClr val="585858"/>
            </a:solidFill>
            <a:miter lim="800000"/>
            <a:headEnd/>
            <a:tailEnd/>
          </a:ln>
        </p:spPr>
      </p:pic>
      <p:pic>
        <p:nvPicPr>
          <p:cNvPr id="11" name="Picture 6" descr="C:\Users\stemlab\AppData\Local\Microsoft\Windows\Temporary Internet Files\Content.IE5\BEOJMVGW\MP900424262[1]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185" y="117476"/>
            <a:ext cx="1612900" cy="790575"/>
          </a:xfrm>
          <a:prstGeom prst="rect">
            <a:avLst/>
          </a:prstGeom>
          <a:noFill/>
          <a:ln w="9525">
            <a:solidFill>
              <a:srgbClr val="585858"/>
            </a:solidFill>
            <a:miter lim="800000"/>
            <a:headEnd/>
            <a:tailEnd/>
          </a:ln>
        </p:spPr>
      </p:pic>
      <p:pic>
        <p:nvPicPr>
          <p:cNvPr id="12" name="Picture 8" descr="C:\Users\stemlab\AppData\Local\Microsoft\Windows\Temporary Internet Files\Content.IE5\AY7G5L9G\MP900425204[1]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69784" y="117476"/>
            <a:ext cx="1589616" cy="790575"/>
          </a:xfrm>
          <a:prstGeom prst="rect">
            <a:avLst/>
          </a:prstGeom>
          <a:noFill/>
          <a:ln w="9525">
            <a:solidFill>
              <a:srgbClr val="585858"/>
            </a:solidFill>
            <a:miter lim="800000"/>
            <a:headEnd/>
            <a:tailEnd/>
          </a:ln>
        </p:spPr>
      </p:pic>
      <p:pic>
        <p:nvPicPr>
          <p:cNvPr id="13" name="Picture 11" descr="C:\Users\stemlab\AppData\Local\Microsoft\Windows\Temporary Internet Files\Content.IE5\1K87Y3BG\MP900448679[1]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0267" y="117476"/>
            <a:ext cx="1587500" cy="790575"/>
          </a:xfrm>
          <a:prstGeom prst="rect">
            <a:avLst/>
          </a:prstGeom>
          <a:noFill/>
          <a:ln w="9525">
            <a:solidFill>
              <a:srgbClr val="585858"/>
            </a:solidFill>
            <a:miter lim="800000"/>
            <a:headEnd/>
            <a:tailEnd/>
          </a:ln>
        </p:spPr>
      </p:pic>
      <p:sp>
        <p:nvSpPr>
          <p:cNvPr id="14" name="文字方塊 13"/>
          <p:cNvSpPr txBox="1">
            <a:spLocks noChangeArrowheads="1"/>
          </p:cNvSpPr>
          <p:nvPr userDrawn="1"/>
        </p:nvSpPr>
        <p:spPr bwMode="auto">
          <a:xfrm>
            <a:off x="9692877" y="692118"/>
            <a:ext cx="1212191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000" dirty="0">
                <a:solidFill>
                  <a:prstClr val="white"/>
                </a:solidFill>
                <a:latin typeface="Britannic Bold" pitchFamily="34" charset="0"/>
              </a:rPr>
              <a:t>STEMLAB</a:t>
            </a:r>
            <a:endParaRPr lang="zh-TW" altLang="en-US" sz="2400" dirty="0">
              <a:solidFill>
                <a:prstClr val="white"/>
              </a:solidFill>
              <a:latin typeface="Britannic Bold" pitchFamily="34" charset="0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0" y="6677026"/>
            <a:ext cx="12192000" cy="180975"/>
          </a:xfrm>
          <a:prstGeom prst="rect">
            <a:avLst/>
          </a:prstGeom>
          <a:solidFill>
            <a:srgbClr val="848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1800">
              <a:solidFill>
                <a:prstClr val="white"/>
              </a:solidFill>
            </a:endParaRPr>
          </a:p>
        </p:txBody>
      </p:sp>
      <p:sp>
        <p:nvSpPr>
          <p:cNvPr id="17" name="文字方塊 16"/>
          <p:cNvSpPr txBox="1">
            <a:spLocks noChangeArrowheads="1"/>
          </p:cNvSpPr>
          <p:nvPr userDrawn="1"/>
        </p:nvSpPr>
        <p:spPr bwMode="auto">
          <a:xfrm>
            <a:off x="2245783" y="6629013"/>
            <a:ext cx="7700433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1200" dirty="0">
                <a:solidFill>
                  <a:prstClr val="white"/>
                </a:solidFill>
                <a:latin typeface="Britannic Bold" panose="020B0903060703020204" pitchFamily="34" charset="0"/>
                <a:ea typeface="芫荽 0.94" pitchFamily="2" charset="-120"/>
                <a:cs typeface="芫荽 0.94" pitchFamily="2" charset="-120"/>
              </a:rPr>
              <a:t>STEMLAB, Department of Bioenvironmental Systems Engineering, </a:t>
            </a:r>
            <a:r>
              <a:rPr lang="en-US" altLang="zh-TW" sz="1200" dirty="0">
                <a:solidFill>
                  <a:prstClr val="white"/>
                </a:solidFill>
                <a:latin typeface="Britannic Bold" panose="020B0903060703020204" pitchFamily="34" charset="0"/>
                <a:ea typeface="芫荽 0.94" pitchFamily="2" charset="-120"/>
                <a:cs typeface="芫荽 0.94" pitchFamily="2" charset="-120"/>
              </a:rPr>
              <a:t>National Taiwan University</a:t>
            </a:r>
            <a:endParaRPr lang="zh-TW" altLang="en-US" sz="1200" dirty="0">
              <a:solidFill>
                <a:prstClr val="white"/>
              </a:solidFill>
              <a:latin typeface="Britannic Bold" panose="020B0903060703020204" pitchFamily="34" charset="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1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1" y="6584949"/>
            <a:ext cx="1079923" cy="365125"/>
          </a:xfrm>
        </p:spPr>
        <p:txBody>
          <a:bodyPr/>
          <a:lstStyle>
            <a:lvl1pPr algn="ctr">
              <a:defRPr kumimoji="0" lang="zh-TW" altLang="en-US" sz="1200" kern="1200" smtClean="0">
                <a:solidFill>
                  <a:prstClr val="white"/>
                </a:solidFill>
                <a:latin typeface="Britannic Bold" panose="020B0903060703020204" pitchFamily="34" charset="0"/>
                <a:ea typeface="芫荽 0.94" pitchFamily="2" charset="-120"/>
                <a:cs typeface="芫荽 0.94" pitchFamily="2" charset="-120"/>
              </a:defRPr>
            </a:lvl1pPr>
          </a:lstStyle>
          <a:p>
            <a:pPr>
              <a:defRPr/>
            </a:pPr>
            <a:fld id="{1FBE1E3B-4356-4B12-AA4C-396EDCDEEE1C}" type="datetime1">
              <a:rPr lang="en-US" altLang="zh-TW" smtClean="0"/>
              <a:pPr>
                <a:defRPr/>
              </a:pPr>
              <a:t>4/25/2022</a:t>
            </a:fld>
            <a:endParaRPr lang="en-US" dirty="0"/>
          </a:p>
        </p:txBody>
      </p:sp>
      <p:sp>
        <p:nvSpPr>
          <p:cNvPr id="2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773052" y="1"/>
            <a:ext cx="4189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E0E72-1E77-4514-B326-88FA040618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B45E84E-097E-4C63-A4AC-1D64521A6E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36150" y="0"/>
            <a:ext cx="33166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S</a:t>
            </a:r>
            <a:r>
              <a:rPr lang="en-US" altLang="zh-TW" sz="18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patio</a:t>
            </a: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T</a:t>
            </a:r>
            <a:r>
              <a:rPr lang="en-US" altLang="zh-TW" sz="18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emporal</a:t>
            </a:r>
            <a:r>
              <a:rPr lang="zh-TW" altLang="zh-TW" sz="18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zh-TW" sz="18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nvironmental</a:t>
            </a:r>
          </a:p>
          <a:p>
            <a:pPr>
              <a:defRPr/>
            </a:pPr>
            <a:r>
              <a:rPr lang="en-US" altLang="zh-TW" sz="18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infor</a:t>
            </a: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M</a:t>
            </a:r>
            <a:r>
              <a:rPr lang="en-US" altLang="zh-TW" sz="18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atics </a:t>
            </a:r>
            <a:r>
              <a:rPr lang="zh-TW" altLang="en-US" sz="18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Lab</a:t>
            </a:r>
            <a:r>
              <a:rPr lang="en-US" altLang="zh-TW" sz="18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oratory</a:t>
            </a:r>
            <a:endParaRPr lang="zh-TW" altLang="en-US" sz="1800" dirty="0">
              <a:solidFill>
                <a:schemeClr val="bg1">
                  <a:lumMod val="75000"/>
                </a:schemeClr>
              </a:solidFill>
              <a:latin typeface="Britannic Bold" panose="020B0903060703020204" pitchFamily="34" charset="0"/>
            </a:endParaRPr>
          </a:p>
        </p:txBody>
      </p:sp>
      <p:pic>
        <p:nvPicPr>
          <p:cNvPr id="22" name="圖片 21" descr="校門.png">
            <a:extLst>
              <a:ext uri="{FF2B5EF4-FFF2-40B4-BE49-F238E27FC236}">
                <a16:creationId xmlns:a16="http://schemas.microsoft.com/office/drawing/2014/main" id="{AE1B49C7-DAD3-415F-8BEE-B346F0AD86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6" r="3592"/>
          <a:stretch/>
        </p:blipFill>
        <p:spPr>
          <a:xfrm>
            <a:off x="10905068" y="377599"/>
            <a:ext cx="785093" cy="7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1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0488A-4A43-45A9-A2D1-99C1A5B64F5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2022/4/25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664951" y="6492875"/>
            <a:ext cx="52704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50508-E539-4D34-AE6B-7DDAC3EADEB8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806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DC43D-06DA-437B-A7D6-4CBD7E9B2B5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2022/4/25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9F1F7-534C-45F7-8C2C-FB1E4C7FFF34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353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290B8CC4-FBE1-4CFB-B748-C2424848FF6A}"/>
              </a:ext>
            </a:extLst>
          </p:cNvPr>
          <p:cNvSpPr/>
          <p:nvPr userDrawn="1"/>
        </p:nvSpPr>
        <p:spPr>
          <a:xfrm>
            <a:off x="0" y="646331"/>
            <a:ext cx="12192000" cy="406181"/>
          </a:xfrm>
          <a:prstGeom prst="rect">
            <a:avLst/>
          </a:prstGeom>
          <a:gradFill flip="none" rotWithShape="1">
            <a:gsLst>
              <a:gs pos="0">
                <a:srgbClr val="7EADE1">
                  <a:shade val="30000"/>
                  <a:satMod val="115000"/>
                </a:srgbClr>
              </a:gs>
              <a:gs pos="10000">
                <a:srgbClr val="7EADE1">
                  <a:shade val="67500"/>
                  <a:satMod val="115000"/>
                </a:srgbClr>
              </a:gs>
              <a:gs pos="100000">
                <a:srgbClr val="7EADE1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1800">
              <a:solidFill>
                <a:prstClr val="white"/>
              </a:solidFill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D4B464F1-BA37-45D5-82F6-6FFF19C2D2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92877" y="692118"/>
            <a:ext cx="1212191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000" dirty="0">
                <a:solidFill>
                  <a:prstClr val="white"/>
                </a:solidFill>
                <a:latin typeface="Britannic Bold" pitchFamily="34" charset="0"/>
              </a:rPr>
              <a:t>STEMLAB</a:t>
            </a:r>
            <a:endParaRPr lang="zh-TW" altLang="en-US" sz="2400" dirty="0">
              <a:solidFill>
                <a:prstClr val="white"/>
              </a:solidFill>
              <a:latin typeface="Britannic Bold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119831D-BD1A-4775-B506-7FC04A6A5749}"/>
              </a:ext>
            </a:extLst>
          </p:cNvPr>
          <p:cNvSpPr/>
          <p:nvPr userDrawn="1"/>
        </p:nvSpPr>
        <p:spPr>
          <a:xfrm>
            <a:off x="0" y="-19050"/>
            <a:ext cx="12192000" cy="665381"/>
          </a:xfrm>
          <a:prstGeom prst="rect">
            <a:avLst/>
          </a:prstGeom>
          <a:gradFill flip="none" rotWithShape="1">
            <a:gsLst>
              <a:gs pos="0">
                <a:srgbClr val="585858">
                  <a:shade val="30000"/>
                  <a:satMod val="115000"/>
                </a:srgbClr>
              </a:gs>
              <a:gs pos="10000">
                <a:srgbClr val="585858">
                  <a:shade val="67500"/>
                  <a:satMod val="115000"/>
                </a:srgbClr>
              </a:gs>
              <a:gs pos="100000">
                <a:srgbClr val="58585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1800" dirty="0">
              <a:solidFill>
                <a:prstClr val="white"/>
              </a:solidFill>
            </a:endParaRPr>
          </a:p>
        </p:txBody>
      </p:sp>
      <p:pic>
        <p:nvPicPr>
          <p:cNvPr id="38" name="圖片 37" descr="校門.png">
            <a:extLst>
              <a:ext uri="{FF2B5EF4-FFF2-40B4-BE49-F238E27FC236}">
                <a16:creationId xmlns:a16="http://schemas.microsoft.com/office/drawing/2014/main" id="{46AE424F-613E-47AA-8253-D31A6F6AA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6" r="3592"/>
          <a:stretch/>
        </p:blipFill>
        <p:spPr>
          <a:xfrm>
            <a:off x="10905068" y="377599"/>
            <a:ext cx="785093" cy="711482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6677026"/>
            <a:ext cx="12192000" cy="180975"/>
          </a:xfrm>
          <a:prstGeom prst="rect">
            <a:avLst/>
          </a:prstGeom>
          <a:solidFill>
            <a:srgbClr val="848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1800">
              <a:solidFill>
                <a:prstClr val="white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66497" y="5448301"/>
            <a:ext cx="26162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文字方塊 17"/>
          <p:cNvSpPr txBox="1">
            <a:spLocks noChangeArrowheads="1"/>
          </p:cNvSpPr>
          <p:nvPr userDrawn="1"/>
        </p:nvSpPr>
        <p:spPr bwMode="auto">
          <a:xfrm>
            <a:off x="2245783" y="6623456"/>
            <a:ext cx="7700433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TW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0" sz="1200">
                <a:solidFill>
                  <a:prstClr val="white"/>
                </a:solidFill>
                <a:latin typeface="Britannic Bold" panose="020B0903060703020204" pitchFamily="34" charset="0"/>
                <a:ea typeface="標楷體" pitchFamily="65" charset="-120"/>
                <a:cs typeface="Arial" charset="0"/>
              </a:defRPr>
            </a:lvl1pPr>
            <a:lvl2pPr marL="742950" indent="-285750" eaLnBrk="0" hangingPunct="0">
              <a:defRPr kumimoji="1"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Calibri" pitchFamily="34" charset="0"/>
                <a:ea typeface="新細明體" pitchFamily="18" charset="-120"/>
              </a:defRPr>
            </a:lvl9pPr>
          </a:lstStyle>
          <a:p>
            <a:pPr lvl="0"/>
            <a:r>
              <a:rPr lang="en-US" altLang="zh-TW" dirty="0">
                <a:ea typeface="芫荽 0.94" pitchFamily="2" charset="-120"/>
                <a:cs typeface="芫荽 0.94" pitchFamily="2" charset="-120"/>
              </a:rPr>
              <a:t>STEMLAB, Department of Bioenvironmental Systems Engineering, National Taiwan University</a:t>
            </a:r>
            <a:endParaRPr lang="zh-TW" altLang="en-US" dirty="0"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031491"/>
            <a:ext cx="10972800" cy="72072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766096"/>
            <a:ext cx="10972800" cy="48970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9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0" y="6579394"/>
            <a:ext cx="1080000" cy="365125"/>
          </a:xfrm>
        </p:spPr>
        <p:txBody>
          <a:bodyPr vert="horz" lIns="91440" tIns="45720" rIns="91440" bIns="45720" rtlCol="0" anchor="ctr"/>
          <a:lstStyle>
            <a:lvl1pPr>
              <a:defRPr lang="zh-TW" altLang="en-US" smtClean="0">
                <a:solidFill>
                  <a:prstClr val="white"/>
                </a:solidFill>
                <a:latin typeface="Britannic Bold" panose="020B0903060703020204" pitchFamily="34" charset="0"/>
                <a:ea typeface="芫荽 0.94" pitchFamily="2" charset="-120"/>
                <a:cs typeface="芫荽 0.94" pitchFamily="2" charset="-120"/>
              </a:defRPr>
            </a:lvl1pPr>
          </a:lstStyle>
          <a:p>
            <a:pPr algn="ctr"/>
            <a:fld id="{54555848-791C-42E5-A2A9-FDF07258AF92}" type="datetime1">
              <a:rPr lang="en-US" altLang="zh-TW" smtClean="0"/>
              <a:pPr algn="ctr"/>
              <a:t>4/25/2022</a:t>
            </a:fld>
            <a:endParaRPr lang="en-US" dirty="0"/>
          </a:p>
        </p:txBody>
      </p:sp>
      <p:sp>
        <p:nvSpPr>
          <p:cNvPr id="21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782697" y="6311901"/>
            <a:ext cx="40930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68416-89E1-46B4-93C8-1B10ED12002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grpSp>
        <p:nvGrpSpPr>
          <p:cNvPr id="27" name="群組 8">
            <a:extLst>
              <a:ext uri="{FF2B5EF4-FFF2-40B4-BE49-F238E27FC236}">
                <a16:creationId xmlns:a16="http://schemas.microsoft.com/office/drawing/2014/main" id="{AF47D138-A410-467C-8890-BF9B40A1BCF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296150" y="112713"/>
            <a:ext cx="1344083" cy="792162"/>
            <a:chOff x="5443538" y="115888"/>
            <a:chExt cx="1008062" cy="792162"/>
          </a:xfrm>
        </p:grpSpPr>
        <p:sp>
          <p:nvSpPr>
            <p:cNvPr id="28" name="五邊形 6">
              <a:extLst>
                <a:ext uri="{FF2B5EF4-FFF2-40B4-BE49-F238E27FC236}">
                  <a16:creationId xmlns:a16="http://schemas.microsoft.com/office/drawing/2014/main" id="{A2A7E851-CD3B-4E53-BFA7-B093591D8118}"/>
                </a:ext>
              </a:extLst>
            </p:cNvPr>
            <p:cNvSpPr/>
            <p:nvPr userDrawn="1"/>
          </p:nvSpPr>
          <p:spPr>
            <a:xfrm>
              <a:off x="5443538" y="115888"/>
              <a:ext cx="647700" cy="792162"/>
            </a:xfrm>
            <a:prstGeom prst="homePlate">
              <a:avLst>
                <a:gd name="adj" fmla="val 2594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9" name="＞形箭號 7">
              <a:extLst>
                <a:ext uri="{FF2B5EF4-FFF2-40B4-BE49-F238E27FC236}">
                  <a16:creationId xmlns:a16="http://schemas.microsoft.com/office/drawing/2014/main" id="{7F7905C7-512A-418F-BEA6-DF24B1437676}"/>
                </a:ext>
              </a:extLst>
            </p:cNvPr>
            <p:cNvSpPr/>
            <p:nvPr userDrawn="1"/>
          </p:nvSpPr>
          <p:spPr>
            <a:xfrm>
              <a:off x="5983288" y="115888"/>
              <a:ext cx="360362" cy="79216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0" name="＞形箭號 8">
              <a:extLst>
                <a:ext uri="{FF2B5EF4-FFF2-40B4-BE49-F238E27FC236}">
                  <a16:creationId xmlns:a16="http://schemas.microsoft.com/office/drawing/2014/main" id="{CEB48AC9-905E-45B2-A3C8-B3755F3CE848}"/>
                </a:ext>
              </a:extLst>
            </p:cNvPr>
            <p:cNvSpPr/>
            <p:nvPr userDrawn="1"/>
          </p:nvSpPr>
          <p:spPr>
            <a:xfrm>
              <a:off x="6235700" y="115888"/>
              <a:ext cx="215900" cy="792162"/>
            </a:xfrm>
            <a:prstGeom prst="chevron">
              <a:avLst>
                <a:gd name="adj" fmla="val 8747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31" name="Picture 2" descr="C:\Users\stemlab\AppData\Local\Microsoft\Windows\Temporary Internet Files\Content.IE5\BEOJMVGW\MP900148958[1].jpg">
            <a:extLst>
              <a:ext uri="{FF2B5EF4-FFF2-40B4-BE49-F238E27FC236}">
                <a16:creationId xmlns:a16="http://schemas.microsoft.com/office/drawing/2014/main" id="{CD891703-362D-4E50-B2C5-5430751693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2951" y="117476"/>
            <a:ext cx="1595967" cy="790575"/>
          </a:xfrm>
          <a:prstGeom prst="rect">
            <a:avLst/>
          </a:prstGeom>
          <a:noFill/>
          <a:ln w="9525">
            <a:solidFill>
              <a:srgbClr val="585858"/>
            </a:solidFill>
            <a:miter lim="800000"/>
            <a:headEnd/>
            <a:tailEnd/>
          </a:ln>
        </p:spPr>
      </p:pic>
      <p:pic>
        <p:nvPicPr>
          <p:cNvPr id="32" name="Picture 6" descr="C:\Users\stemlab\AppData\Local\Microsoft\Windows\Temporary Internet Files\Content.IE5\BEOJMVGW\MP900424262[1].jpg">
            <a:extLst>
              <a:ext uri="{FF2B5EF4-FFF2-40B4-BE49-F238E27FC236}">
                <a16:creationId xmlns:a16="http://schemas.microsoft.com/office/drawing/2014/main" id="{65954BE5-7DC9-4318-929B-EA402CCA9F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185" y="117476"/>
            <a:ext cx="1612900" cy="790575"/>
          </a:xfrm>
          <a:prstGeom prst="rect">
            <a:avLst/>
          </a:prstGeom>
          <a:noFill/>
          <a:ln w="9525">
            <a:solidFill>
              <a:srgbClr val="585858"/>
            </a:solidFill>
            <a:miter lim="800000"/>
            <a:headEnd/>
            <a:tailEnd/>
          </a:ln>
        </p:spPr>
      </p:pic>
      <p:pic>
        <p:nvPicPr>
          <p:cNvPr id="33" name="Picture 8" descr="C:\Users\stemlab\AppData\Local\Microsoft\Windows\Temporary Internet Files\Content.IE5\AY7G5L9G\MP900425204[1].jpg">
            <a:extLst>
              <a:ext uri="{FF2B5EF4-FFF2-40B4-BE49-F238E27FC236}">
                <a16:creationId xmlns:a16="http://schemas.microsoft.com/office/drawing/2014/main" id="{2F101E46-12B3-4B6B-858E-66367324A3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69784" y="117476"/>
            <a:ext cx="1589616" cy="790575"/>
          </a:xfrm>
          <a:prstGeom prst="rect">
            <a:avLst/>
          </a:prstGeom>
          <a:noFill/>
          <a:ln w="9525">
            <a:solidFill>
              <a:srgbClr val="585858"/>
            </a:solidFill>
            <a:miter lim="800000"/>
            <a:headEnd/>
            <a:tailEnd/>
          </a:ln>
        </p:spPr>
      </p:pic>
      <p:pic>
        <p:nvPicPr>
          <p:cNvPr id="34" name="Picture 11" descr="C:\Users\stemlab\AppData\Local\Microsoft\Windows\Temporary Internet Files\Content.IE5\1K87Y3BG\MP900448679[1].jpg">
            <a:extLst>
              <a:ext uri="{FF2B5EF4-FFF2-40B4-BE49-F238E27FC236}">
                <a16:creationId xmlns:a16="http://schemas.microsoft.com/office/drawing/2014/main" id="{DA0F5703-B721-4141-A185-C09BF9101C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0267" y="117476"/>
            <a:ext cx="1587500" cy="790575"/>
          </a:xfrm>
          <a:prstGeom prst="rect">
            <a:avLst/>
          </a:prstGeom>
          <a:noFill/>
          <a:ln w="9525">
            <a:solidFill>
              <a:srgbClr val="585858"/>
            </a:solidFill>
            <a:miter lim="800000"/>
            <a:headEnd/>
            <a:tailEnd/>
          </a:ln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3D43C16C-D1FF-4AC6-BAA2-0C747674B64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36150" y="0"/>
            <a:ext cx="33166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S</a:t>
            </a:r>
            <a:r>
              <a:rPr lang="en-US" altLang="zh-TW" sz="18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patio</a:t>
            </a: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T</a:t>
            </a:r>
            <a:r>
              <a:rPr lang="en-US" altLang="zh-TW" sz="18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emporal</a:t>
            </a:r>
            <a:r>
              <a:rPr lang="zh-TW" altLang="zh-TW" sz="18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zh-TW" sz="18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nvironmental</a:t>
            </a:r>
          </a:p>
          <a:p>
            <a:pPr>
              <a:defRPr/>
            </a:pPr>
            <a:r>
              <a:rPr lang="en-US" altLang="zh-TW" sz="18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infor</a:t>
            </a: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M</a:t>
            </a:r>
            <a:r>
              <a:rPr lang="en-US" altLang="zh-TW" sz="18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atics </a:t>
            </a:r>
            <a:r>
              <a:rPr lang="zh-TW" altLang="en-US" sz="18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Lab</a:t>
            </a:r>
            <a:r>
              <a:rPr lang="en-US" altLang="zh-TW" sz="18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oratory</a:t>
            </a:r>
            <a:endParaRPr lang="zh-TW" altLang="en-US" sz="1800" dirty="0">
              <a:solidFill>
                <a:schemeClr val="bg1">
                  <a:lumMod val="75000"/>
                </a:schemeClr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09039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79EE7-2001-4E47-9B10-7B4B8CD5CFF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2022/4/25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664951" y="6451601"/>
            <a:ext cx="52704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79C70-81F1-4CBD-9802-3469FCFD8AC8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857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FAAFE-8F34-4B4E-9C36-E000D0000DC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2022/4/25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48A66-CF2B-4667-B756-27E463A449B9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6992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CD41E-C278-4C0F-8C0D-DC30778CCA4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2022/4/25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664951" y="6492875"/>
            <a:ext cx="52704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18730-3C95-480F-A66B-74B24B22491F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078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0400-60CD-424B-946E-1D3B4B7B1C5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2022/4/25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664951" y="6492875"/>
            <a:ext cx="52704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52898-3631-4681-8A0B-5EA73F97CCBA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517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F90DA-AF37-4904-B28F-801461B2A10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2022/4/25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664951" y="6492875"/>
            <a:ext cx="52704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D6432-042C-46AC-8EFA-4D287338BBD9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4362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C9BD4-C2E3-49EF-BCD3-B3893DC2E04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2022/4/25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1BE60-346A-487D-B8D2-7EFA47867CC7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29944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1F39D-E32C-4095-9684-8CD37298B14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2022/4/25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E71F-40F7-4B55-B2DD-5A314C27D1AC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6701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947739"/>
            <a:ext cx="10972800" cy="720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3988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2372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15F4622-5DA6-49C8-99AA-F37A6089847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2022/4/25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2372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1664952" y="1"/>
            <a:ext cx="527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7EADE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07B0B2A-6A97-4C8B-BD15-EF19B1AA7510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701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585858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芫荽 0.94" pitchFamily="2" charset="-120"/>
          <a:ea typeface="芫荽 0.94" pitchFamily="2" charset="-120"/>
          <a:cs typeface="芫荽 0.94" pitchFamily="2" charset="-12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85858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85858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85858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85858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Arial" charset="0"/>
        <a:buChar char="»"/>
        <a:defRPr sz="2400" kern="1200">
          <a:solidFill>
            <a:schemeClr val="tx1"/>
          </a:solidFill>
          <a:latin typeface="芫荽 0.94" pitchFamily="2" charset="-120"/>
          <a:ea typeface="芫荽 0.94" pitchFamily="2" charset="-120"/>
          <a:cs typeface="芫荽 0.94" pitchFamily="2" charset="-12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›"/>
        <a:defRPr sz="2000" kern="1200">
          <a:solidFill>
            <a:schemeClr val="tx1"/>
          </a:solidFill>
          <a:latin typeface="芫荽 0.94" pitchFamily="2" charset="-120"/>
          <a:ea typeface="芫荽 0.94" pitchFamily="2" charset="-120"/>
          <a:cs typeface="芫荽 0.94" pitchFamily="2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芫荽 0.94" pitchFamily="2" charset="-120"/>
          <a:ea typeface="芫荽 0.94" pitchFamily="2" charset="-120"/>
          <a:cs typeface="芫荽 0.94" pitchFamily="2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芫荽 0.94" pitchFamily="2" charset="-120"/>
          <a:ea typeface="芫荽 0.94" pitchFamily="2" charset="-120"/>
          <a:cs typeface="芫荽 0.94" pitchFamily="2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芫荽 0.94" pitchFamily="2" charset="-120"/>
          <a:ea typeface="芫荽 0.94" pitchFamily="2" charset="-120"/>
          <a:cs typeface="芫荽 0.94" pitchFamily="2" charset="-12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BEC518FC-05D0-459A-86C6-ED634C43DC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sz="3600" dirty="0">
                <a:solidFill>
                  <a:srgbClr val="0070C0"/>
                </a:solidFill>
              </a:rPr>
              <a:t>STAR-BME</a:t>
            </a:r>
            <a:br>
              <a:rPr lang="en-US" altLang="zh-TW" sz="3600" dirty="0">
                <a:solidFill>
                  <a:srgbClr val="0070C0"/>
                </a:solidFill>
              </a:rPr>
            </a:br>
            <a:r>
              <a:rPr lang="en-US" altLang="zh-TW" sz="3600" dirty="0">
                <a:solidFill>
                  <a:srgbClr val="0070C0"/>
                </a:solidFill>
              </a:rPr>
              <a:t>Installation Guide</a:t>
            </a:r>
            <a:endParaRPr lang="zh-TW" altLang="en-US" sz="3600" dirty="0">
              <a:solidFill>
                <a:srgbClr val="0070C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0E72-1E77-4514-B326-88FA04061836}" type="slidenum">
              <a:rPr lang="zh-TW" altLang="en-US" smtClean="0"/>
              <a:pPr/>
              <a:t>1</a:t>
            </a:fld>
            <a:endParaRPr lang="zh-TW" altLang="en-US"/>
          </a:p>
        </p:txBody>
      </p:sp>
      <p:sp>
        <p:nvSpPr>
          <p:cNvPr id="4" name="副標題 3">
            <a:extLst>
              <a:ext uri="{FF2B5EF4-FFF2-40B4-BE49-F238E27FC236}">
                <a16:creationId xmlns:a16="http://schemas.microsoft.com/office/drawing/2014/main" id="{CC9CEB34-6695-4876-B53B-613D79FFA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609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D28B7D-F0B5-4E03-9BA5-167F6B82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Install STAR-BME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36F7E3E-AD49-45BF-BAFA-3F57CED8D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STEP 6: Close QGIS and restart it.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F7559C0-E8CB-4049-ADA9-6500170D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72755C5-F0C6-435D-B671-802B40E92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606" y="2167812"/>
            <a:ext cx="8299080" cy="4495334"/>
          </a:xfrm>
          <a:prstGeom prst="rect">
            <a:avLst/>
          </a:prstGeom>
        </p:spPr>
      </p:pic>
      <p:pic>
        <p:nvPicPr>
          <p:cNvPr id="1026" name="Picture 2" descr="https://stemlab.bse.ntu.edu.tw/images/blog/STARBME/STARBME.png">
            <a:extLst>
              <a:ext uri="{FF2B5EF4-FFF2-40B4-BE49-F238E27FC236}">
                <a16:creationId xmlns:a16="http://schemas.microsoft.com/office/drawing/2014/main" id="{F10469A9-ED4C-4D27-A9CC-683DBF3D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983" y="2086907"/>
            <a:ext cx="2434758" cy="243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9141A08-06F3-4D66-98CF-F3625B9245C7}"/>
              </a:ext>
            </a:extLst>
          </p:cNvPr>
          <p:cNvSpPr/>
          <p:nvPr/>
        </p:nvSpPr>
        <p:spPr>
          <a:xfrm>
            <a:off x="6260287" y="2508945"/>
            <a:ext cx="180000" cy="1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409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508219-AFE8-499F-8E5C-F366F3C90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35CBC0F-8B3F-441E-BBA1-3F380E46F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Plugins </a:t>
            </a:r>
            <a:r>
              <a:rPr lang="en-US" altLang="zh-TW" dirty="0">
                <a:sym typeface="Wingdings" panose="05000000000000000000" pitchFamily="2" charset="2"/>
              </a:rPr>
              <a:t> Manage and install plugins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932E5EC-9943-435B-9742-AEDA6B45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B53604E-6A37-4310-8C58-B9A92721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023" y="2198626"/>
            <a:ext cx="7021481" cy="44593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94D7C4C-9800-4701-9DA1-D92A0B12110F}"/>
              </a:ext>
            </a:extLst>
          </p:cNvPr>
          <p:cNvSpPr/>
          <p:nvPr/>
        </p:nvSpPr>
        <p:spPr>
          <a:xfrm>
            <a:off x="3801035" y="4297017"/>
            <a:ext cx="1963271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1645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B2DF26-D389-466B-A414-CACBC3899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Install STAR-BME (for Windows only)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4278A6-1F28-4B37-BCCA-1F41A943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36" y="1766096"/>
            <a:ext cx="6293608" cy="4897050"/>
          </a:xfrm>
        </p:spPr>
        <p:txBody>
          <a:bodyPr/>
          <a:lstStyle/>
          <a:p>
            <a:r>
              <a:rPr lang="en-US" altLang="zh-TW" dirty="0"/>
              <a:t>STEP 7: Install necessary python package</a:t>
            </a:r>
          </a:p>
          <a:p>
            <a:pPr lvl="1"/>
            <a:r>
              <a:rPr lang="en-US" altLang="zh-TW" dirty="0"/>
              <a:t>Search (win + S) </a:t>
            </a:r>
            <a:r>
              <a:rPr lang="en-US" altLang="zh-TW" dirty="0">
                <a:solidFill>
                  <a:srgbClr val="FF0000"/>
                </a:solidFill>
              </a:rPr>
              <a:t>OSGeo4W Shell</a:t>
            </a:r>
          </a:p>
          <a:p>
            <a:pPr lvl="1"/>
            <a:r>
              <a:rPr lang="en-US" altLang="zh-TW" dirty="0"/>
              <a:t>Open file location</a:t>
            </a:r>
          </a:p>
          <a:p>
            <a:pPr lvl="1"/>
            <a:r>
              <a:rPr lang="en-US" altLang="zh-TW" dirty="0"/>
              <a:t>Run (OSGeo4W Shell) as administrator</a:t>
            </a:r>
          </a:p>
          <a:p>
            <a:endParaRPr lang="en-US" altLang="zh-TW" dirty="0"/>
          </a:p>
          <a:p>
            <a:r>
              <a:rPr lang="en-US" altLang="zh-TW" dirty="0"/>
              <a:t>Make sure that </a:t>
            </a:r>
            <a:r>
              <a:rPr lang="en-US" altLang="zh-TW" dirty="0">
                <a:solidFill>
                  <a:srgbClr val="FF0000"/>
                </a:solidFill>
              </a:rPr>
              <a:t>OSGeo4W Shell </a:t>
            </a:r>
            <a:r>
              <a:rPr lang="en-US" altLang="zh-TW" dirty="0"/>
              <a:t>you run is in the folder of </a:t>
            </a:r>
            <a:r>
              <a:rPr lang="en-US" altLang="zh-TW" dirty="0">
                <a:solidFill>
                  <a:srgbClr val="FF0000"/>
                </a:solidFill>
              </a:rPr>
              <a:t>QGIS 3.16</a:t>
            </a:r>
            <a:r>
              <a:rPr lang="en-US" altLang="zh-TW" dirty="0"/>
              <a:t>.</a:t>
            </a:r>
            <a:endParaRPr lang="en-US" altLang="zh-TW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3C53895-6B23-47F5-9F25-9BE08EB2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F0C38FE-3B1C-4D1B-B652-ACA60EB9F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6" t="18431" r="56618"/>
          <a:stretch/>
        </p:blipFill>
        <p:spPr>
          <a:xfrm>
            <a:off x="7726223" y="1675727"/>
            <a:ext cx="4451911" cy="498741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C54B19F-C53C-46C2-A766-851C01836860}"/>
              </a:ext>
            </a:extLst>
          </p:cNvPr>
          <p:cNvSpPr/>
          <p:nvPr/>
        </p:nvSpPr>
        <p:spPr>
          <a:xfrm>
            <a:off x="9790681" y="3290250"/>
            <a:ext cx="815788" cy="215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E83CE52-7B23-40CB-AD26-E34F37DD5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92" t="22682" r="34191" b="5973"/>
          <a:stretch/>
        </p:blipFill>
        <p:spPr>
          <a:xfrm>
            <a:off x="6480644" y="1768190"/>
            <a:ext cx="5683624" cy="489286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C4D7621-D5B7-48AB-BCD0-5A33EACB99AF}"/>
              </a:ext>
            </a:extLst>
          </p:cNvPr>
          <p:cNvSpPr/>
          <p:nvPr/>
        </p:nvSpPr>
        <p:spPr>
          <a:xfrm>
            <a:off x="8581056" y="4681003"/>
            <a:ext cx="2079812" cy="1434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282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2626A2-36E8-4859-8EFB-B1C8D8770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Install STAR-BME (for Windows only)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A85630-474B-4C1F-B61B-9C2C6B1BC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79976"/>
            <a:ext cx="5809359" cy="4897050"/>
          </a:xfrm>
        </p:spPr>
        <p:txBody>
          <a:bodyPr/>
          <a:lstStyle/>
          <a:p>
            <a:r>
              <a:rPr lang="en-US" altLang="zh-TW" dirty="0"/>
              <a:t>In the shell:</a:t>
            </a:r>
          </a:p>
          <a:p>
            <a:pPr lvl="1"/>
            <a:r>
              <a:rPr lang="en-US" altLang="zh-TW" dirty="0"/>
              <a:t>Type “</a:t>
            </a:r>
            <a:r>
              <a:rPr lang="en-US" altLang="zh-TW" dirty="0">
                <a:solidFill>
                  <a:srgbClr val="FF0000"/>
                </a:solidFill>
                <a:latin typeface="Consolas" panose="020B0609020204030204" pitchFamily="49" charset="0"/>
              </a:rPr>
              <a:t>py3_env</a:t>
            </a:r>
            <a:r>
              <a:rPr lang="en-US" altLang="zh-TW" dirty="0"/>
              <a:t>” and enter.</a:t>
            </a:r>
          </a:p>
          <a:p>
            <a:pPr lvl="1"/>
            <a:r>
              <a:rPr lang="en-US" altLang="zh-TW" dirty="0"/>
              <a:t>Type </a:t>
            </a:r>
          </a:p>
          <a:p>
            <a:pPr lvl="2"/>
            <a:r>
              <a:rPr lang="en-US" altLang="zh-TW" sz="2000" dirty="0">
                <a:latin typeface="Consolas" panose="020B0609020204030204" pitchFamily="49" charset="0"/>
              </a:rPr>
              <a:t>python –m pip install </a:t>
            </a:r>
            <a:r>
              <a:rPr lang="en-US" altLang="zh-TW" sz="2000" dirty="0" err="1">
                <a:latin typeface="Consolas" panose="020B0609020204030204" pitchFamily="49" charset="0"/>
              </a:rPr>
              <a:t>numpy</a:t>
            </a:r>
            <a:endParaRPr lang="en-US" altLang="zh-TW" sz="2000" dirty="0">
              <a:latin typeface="Consolas" panose="020B0609020204030204" pitchFamily="49" charset="0"/>
            </a:endParaRPr>
          </a:p>
          <a:p>
            <a:pPr lvl="2"/>
            <a:r>
              <a:rPr lang="en-US" altLang="zh-TW" sz="2000" dirty="0">
                <a:latin typeface="Consolas" panose="020B0609020204030204" pitchFamily="49" charset="0"/>
              </a:rPr>
              <a:t>python –m pip install </a:t>
            </a:r>
            <a:r>
              <a:rPr lang="en-US" altLang="zh-TW" sz="2000" dirty="0" err="1">
                <a:latin typeface="Consolas" panose="020B0609020204030204" pitchFamily="49" charset="0"/>
              </a:rPr>
              <a:t>scipy</a:t>
            </a:r>
            <a:endParaRPr lang="en-US" altLang="zh-TW" sz="2000" dirty="0">
              <a:latin typeface="Consolas" panose="020B0609020204030204" pitchFamily="49" charset="0"/>
            </a:endParaRPr>
          </a:p>
          <a:p>
            <a:pPr lvl="2"/>
            <a:r>
              <a:rPr lang="en-US" altLang="zh-TW" sz="2000" dirty="0">
                <a:latin typeface="Consolas" panose="020B0609020204030204" pitchFamily="49" charset="0"/>
              </a:rPr>
              <a:t>python –m pip install pandas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238DC94-01CF-4DC8-B8C9-4AF80A72B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FD63C5A-0B91-4DAC-ADFC-93266746A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359" y="1799545"/>
            <a:ext cx="6382641" cy="48774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5F50A87-5C04-4178-A325-7336813F5FB7}"/>
              </a:ext>
            </a:extLst>
          </p:cNvPr>
          <p:cNvSpPr/>
          <p:nvPr/>
        </p:nvSpPr>
        <p:spPr>
          <a:xfrm>
            <a:off x="7265894" y="2224040"/>
            <a:ext cx="717177" cy="215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987D06A-BFB8-4F95-8C58-D4E62378E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359" y="1701451"/>
            <a:ext cx="6382641" cy="497274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40C3C04-6880-4FFB-BE5D-F13A7F5C48DF}"/>
              </a:ext>
            </a:extLst>
          </p:cNvPr>
          <p:cNvSpPr/>
          <p:nvPr/>
        </p:nvSpPr>
        <p:spPr>
          <a:xfrm>
            <a:off x="7265894" y="1985222"/>
            <a:ext cx="2133600" cy="215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1CA723A-BF19-465B-BB20-A48B2C2C2430}"/>
              </a:ext>
            </a:extLst>
          </p:cNvPr>
          <p:cNvSpPr/>
          <p:nvPr/>
        </p:nvSpPr>
        <p:spPr>
          <a:xfrm>
            <a:off x="7265894" y="3001576"/>
            <a:ext cx="2133600" cy="215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31C6673-6219-4352-A882-A7DD94FA17F0}"/>
              </a:ext>
            </a:extLst>
          </p:cNvPr>
          <p:cNvSpPr/>
          <p:nvPr/>
        </p:nvSpPr>
        <p:spPr>
          <a:xfrm>
            <a:off x="7265894" y="4418808"/>
            <a:ext cx="2241177" cy="215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555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9D3715-61A7-4042-996B-314D29A6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Install STAR-BME (for Mac only)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4C0998E-0EF6-4946-B31E-1F1EAB3D6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STEP 7: Install necessary python package</a:t>
            </a:r>
          </a:p>
          <a:p>
            <a:pPr lvl="1"/>
            <a:r>
              <a:rPr lang="en-US" altLang="zh-TW" sz="2400" dirty="0"/>
              <a:t>Open the “Terminal”</a:t>
            </a:r>
          </a:p>
          <a:p>
            <a:pPr lvl="1"/>
            <a:r>
              <a:rPr lang="en-US" altLang="zh-TW" sz="2400" dirty="0"/>
              <a:t>Type</a:t>
            </a:r>
          </a:p>
          <a:p>
            <a:pPr lvl="2"/>
            <a:r>
              <a:rPr lang="fr-FR" altLang="zh-TW" sz="2800" dirty="0">
                <a:latin typeface="Consolas" panose="020B0609020204030204" pitchFamily="49" charset="0"/>
              </a:rPr>
              <a:t>/Applications/QGIS.app/Contents/MacOS/</a:t>
            </a:r>
          </a:p>
          <a:p>
            <a:pPr lvl="2"/>
            <a:r>
              <a:rPr lang="en-US" altLang="zh-TW" sz="2800" dirty="0">
                <a:latin typeface="Consolas" panose="020B0609020204030204" pitchFamily="49" charset="0"/>
              </a:rPr>
              <a:t>pip3 install </a:t>
            </a:r>
            <a:r>
              <a:rPr lang="en-US" altLang="zh-TW" sz="2800" dirty="0" err="1">
                <a:latin typeface="Consolas" panose="020B0609020204030204" pitchFamily="49" charset="0"/>
              </a:rPr>
              <a:t>numpy</a:t>
            </a:r>
            <a:endParaRPr lang="en-US" altLang="zh-TW" sz="2800" dirty="0">
              <a:latin typeface="Consolas" panose="020B0609020204030204" pitchFamily="49" charset="0"/>
            </a:endParaRPr>
          </a:p>
          <a:p>
            <a:pPr lvl="2"/>
            <a:r>
              <a:rPr lang="en-US" altLang="zh-TW" sz="2800" dirty="0">
                <a:latin typeface="Consolas" panose="020B0609020204030204" pitchFamily="49" charset="0"/>
              </a:rPr>
              <a:t>pip3 install </a:t>
            </a:r>
            <a:r>
              <a:rPr lang="en-US" altLang="zh-TW" sz="2800" dirty="0" err="1">
                <a:latin typeface="Consolas" panose="020B0609020204030204" pitchFamily="49" charset="0"/>
              </a:rPr>
              <a:t>scipy</a:t>
            </a:r>
            <a:endParaRPr lang="en-US" altLang="zh-TW" sz="2800" dirty="0">
              <a:latin typeface="Consolas" panose="020B0609020204030204" pitchFamily="49" charset="0"/>
            </a:endParaRPr>
          </a:p>
          <a:p>
            <a:pPr lvl="2"/>
            <a:r>
              <a:rPr lang="en-US" altLang="zh-TW" sz="2800" dirty="0">
                <a:latin typeface="Consolas" panose="020B0609020204030204" pitchFamily="49" charset="0"/>
              </a:rPr>
              <a:t>pip3 install pandas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9AB82EC-A7D3-411E-9A63-7654C94C3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4555848-791C-42E5-A2A9-FDF07258AF92}" type="datetime1">
              <a:rPr lang="en-US" altLang="zh-TW" smtClean="0"/>
              <a:pPr algn="ctr"/>
              <a:t>4/25/2022</a:t>
            </a:fld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E40F8B1-CBA9-43F0-A4D0-AAE647ABD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3049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2626A2-36E8-4859-8EFB-B1C8D8770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Install STAR-BME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A85630-474B-4C1F-B61B-9C2C6B1BC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Check the “matplotlib” version (in QGIS)</a:t>
            </a:r>
          </a:p>
          <a:p>
            <a:pPr lvl="1"/>
            <a:r>
              <a:rPr lang="en-US" altLang="zh-TW" sz="2400" dirty="0"/>
              <a:t>Plugins </a:t>
            </a:r>
            <a:r>
              <a:rPr lang="en-US" altLang="zh-TW" sz="2400" dirty="0">
                <a:sym typeface="Wingdings" panose="05000000000000000000" pitchFamily="2" charset="2"/>
              </a:rPr>
              <a:t> Python console</a:t>
            </a:r>
          </a:p>
          <a:p>
            <a:pPr lvl="1"/>
            <a:r>
              <a:rPr lang="en-US" altLang="zh-TW" sz="2400" dirty="0">
                <a:sym typeface="Wingdings" panose="05000000000000000000" pitchFamily="2" charset="2"/>
              </a:rPr>
              <a:t>Type</a:t>
            </a:r>
          </a:p>
          <a:p>
            <a:pPr lvl="2"/>
            <a:r>
              <a:rPr lang="en-US" altLang="zh-TW" dirty="0">
                <a:latin typeface="Consolas" panose="020B0609020204030204" pitchFamily="49" charset="0"/>
                <a:sym typeface="Wingdings" panose="05000000000000000000" pitchFamily="2" charset="2"/>
              </a:rPr>
              <a:t>import matplotlib</a:t>
            </a:r>
          </a:p>
          <a:p>
            <a:pPr lvl="2"/>
            <a:r>
              <a:rPr lang="en-US" altLang="zh-TW" dirty="0">
                <a:latin typeface="Consolas" panose="020B0609020204030204" pitchFamily="49" charset="0"/>
                <a:sym typeface="Wingdings" panose="05000000000000000000" pitchFamily="2" charset="2"/>
              </a:rPr>
              <a:t>print(</a:t>
            </a:r>
            <a:r>
              <a:rPr lang="en-US" altLang="zh-TW" dirty="0" err="1">
                <a:latin typeface="Consolas" panose="020B0609020204030204" pitchFamily="49" charset="0"/>
                <a:sym typeface="Wingdings" panose="05000000000000000000" pitchFamily="2" charset="2"/>
              </a:rPr>
              <a:t>matplotlib.__version</a:t>
            </a:r>
            <a:r>
              <a:rPr lang="en-US" altLang="zh-TW" dirty="0">
                <a:latin typeface="Consolas" panose="020B0609020204030204" pitchFamily="49" charset="0"/>
                <a:sym typeface="Wingdings" panose="05000000000000000000" pitchFamily="2" charset="2"/>
              </a:rPr>
              <a:t>__) </a:t>
            </a:r>
            <a:endParaRPr lang="en-US" altLang="zh-TW" dirty="0">
              <a:latin typeface="Consolas" panose="020B0609020204030204" pitchFamily="49" charset="0"/>
            </a:endParaRPr>
          </a:p>
          <a:p>
            <a:endParaRPr lang="en-US" altLang="zh-TW" dirty="0"/>
          </a:p>
          <a:p>
            <a:r>
              <a:rPr lang="en-US" altLang="zh-TW" dirty="0"/>
              <a:t>The “matplotlib” version should be 3.4.* or lower.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8455063-0608-4735-A0C8-A0D6E1B02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892" y="4975335"/>
            <a:ext cx="9904215" cy="149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62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056EBB-B381-4A41-B1D6-552B74CBD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Install STAR-BME – for matplotlib higher than 3.4.*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6BE5F2-C339-47B4-904D-ECB0EEE58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(Windows) In the </a:t>
            </a:r>
            <a:r>
              <a:rPr lang="en-US" altLang="zh-TW" dirty="0">
                <a:solidFill>
                  <a:srgbClr val="FF0000"/>
                </a:solidFill>
              </a:rPr>
              <a:t>OSGeo4W Shell</a:t>
            </a:r>
            <a:r>
              <a:rPr lang="en-US" altLang="zh-TW" dirty="0"/>
              <a:t>,</a:t>
            </a:r>
          </a:p>
          <a:p>
            <a:pPr lvl="1"/>
            <a:r>
              <a:rPr lang="en-US" altLang="zh-TW" sz="2400" dirty="0">
                <a:latin typeface="Consolas" panose="020B0609020204030204" pitchFamily="49" charset="0"/>
              </a:rPr>
              <a:t>python –m pip uninstall matplotlib</a:t>
            </a:r>
          </a:p>
          <a:p>
            <a:pPr lvl="1"/>
            <a:r>
              <a:rPr lang="en-US" altLang="zh-TW" sz="2400" dirty="0">
                <a:latin typeface="Consolas" panose="020B0609020204030204" pitchFamily="49" charset="0"/>
              </a:rPr>
              <a:t>Then, python –m pip install matplotlib==3.4</a:t>
            </a:r>
          </a:p>
          <a:p>
            <a:endParaRPr lang="en-US" altLang="zh-TW" dirty="0"/>
          </a:p>
          <a:p>
            <a:r>
              <a:rPr lang="en-US" altLang="zh-TW" dirty="0"/>
              <a:t>(Mac) In the </a:t>
            </a:r>
            <a:r>
              <a:rPr lang="en-US" altLang="zh-TW" dirty="0">
                <a:solidFill>
                  <a:srgbClr val="FF0000"/>
                </a:solidFill>
              </a:rPr>
              <a:t>Terminal</a:t>
            </a:r>
            <a:r>
              <a:rPr lang="en-US" altLang="zh-TW" dirty="0"/>
              <a:t>,</a:t>
            </a:r>
          </a:p>
          <a:p>
            <a:pPr lvl="1"/>
            <a:r>
              <a:rPr lang="en-US" altLang="zh-TW" sz="2400" dirty="0">
                <a:latin typeface="Consolas" panose="020B0609020204030204" pitchFamily="49" charset="0"/>
              </a:rPr>
              <a:t>pip3 uninstall matplotlib</a:t>
            </a:r>
          </a:p>
          <a:p>
            <a:pPr lvl="1"/>
            <a:r>
              <a:rPr lang="en-US" altLang="zh-TW" sz="2400" dirty="0">
                <a:latin typeface="Consolas" panose="020B0609020204030204" pitchFamily="49" charset="0"/>
              </a:rPr>
              <a:t>pip3 install matplotlib==3.4</a:t>
            </a:r>
            <a:endParaRPr lang="en-US" altLang="zh-TW" sz="2400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33A69A6-51C1-4400-B2EE-AA075E2CE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4555848-791C-42E5-A2A9-FDF07258AF92}" type="datetime1">
              <a:rPr lang="en-US" altLang="zh-TW" smtClean="0"/>
              <a:pPr algn="ctr"/>
              <a:t>4/25/2022</a:t>
            </a:fld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ED38C29-2838-4D8C-A855-1D221BEE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8516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278E76-3705-49F5-A069-C9FBF4D64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Install STAR-BME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7D8E93-F0CB-4EF3-B340-64453A358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STEP 8: Close QGIS and restart it.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DF6BA74-28C2-4792-85F9-124EE170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79AE3A3-24D4-406F-9BD5-656A2B4BF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426" y="2173192"/>
            <a:ext cx="8289147" cy="448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58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C28BAC-9894-49D9-B710-F1FC2CB19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609638-6FC7-4E88-9CB3-0F2C55C08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Data:</a:t>
            </a:r>
          </a:p>
          <a:p>
            <a:pPr lvl="1"/>
            <a:r>
              <a:rPr lang="en-US" altLang="zh-TW" dirty="0"/>
              <a:t>HardDate.csv: PM10 in Taipei (13 stations, 48 months, 2004~2007)</a:t>
            </a:r>
          </a:p>
          <a:p>
            <a:pPr lvl="1"/>
            <a:r>
              <a:rPr lang="en-US" altLang="zh-TW" dirty="0"/>
              <a:t>SoftDate.csv: Observation interval (13 points, </a:t>
            </a:r>
            <a:r>
              <a:rPr lang="en-US" altLang="zh-TW" dirty="0">
                <a:solidFill>
                  <a:srgbClr val="FF0000"/>
                </a:solidFill>
              </a:rPr>
              <a:t>PDF[uniform distribution]</a:t>
            </a:r>
            <a:r>
              <a:rPr lang="en-US" altLang="zh-TW" dirty="0"/>
              <a:t>)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688A138-8774-4029-B62E-ADBDD11E7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4109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32D4A6-625B-4521-8D78-4C6D07D59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 – STEP 1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D863D6-8F21-4865-8CCA-7321F92CF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Set the CRS</a:t>
            </a:r>
          </a:p>
          <a:p>
            <a:pPr lvl="1"/>
            <a:r>
              <a:rPr lang="en-US" altLang="zh-TW" dirty="0"/>
              <a:t>EPGS: 3826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3F6E91-FF55-41AB-9415-CABB08C3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F57A8B2-C0F1-4B71-A2DE-92DC74447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235" y="2861246"/>
            <a:ext cx="4858428" cy="253400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24C61D6-990A-42F7-BD3F-CC7CFE809817}"/>
              </a:ext>
            </a:extLst>
          </p:cNvPr>
          <p:cNvSpPr/>
          <p:nvPr/>
        </p:nvSpPr>
        <p:spPr>
          <a:xfrm>
            <a:off x="4679577" y="3509689"/>
            <a:ext cx="762000" cy="2122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943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462163-08D3-4737-A4FA-5A82352E2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Features of STAR-BME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535416-A539-4C76-91D9-F67330B2B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39888"/>
            <a:ext cx="11582400" cy="4525962"/>
          </a:xfrm>
        </p:spPr>
        <p:txBody>
          <a:bodyPr/>
          <a:lstStyle/>
          <a:p>
            <a:r>
              <a:rPr lang="en-US" altLang="zh-TW" dirty="0"/>
              <a:t>Display of space-time data in the GIS environment</a:t>
            </a:r>
          </a:p>
          <a:p>
            <a:r>
              <a:rPr lang="en-US" altLang="zh-TW" dirty="0"/>
              <a:t>Integration of multi-sourced space-time data(in different formats)</a:t>
            </a:r>
          </a:p>
          <a:p>
            <a:r>
              <a:rPr lang="en-US" altLang="zh-TW" dirty="0"/>
              <a:t>Incorporation of space-time data of multi-sourced uncertainties in probabilistic forms</a:t>
            </a:r>
          </a:p>
          <a:p>
            <a:r>
              <a:rPr lang="en-US" altLang="zh-TW" dirty="0"/>
              <a:t>Analysis of space-time dependence, by using empirical and mathematical spatiotemporal models</a:t>
            </a:r>
          </a:p>
          <a:p>
            <a:r>
              <a:rPr lang="en-US" altLang="zh-TW" dirty="0"/>
              <a:t>Prediction and mapping in BOTH space and time</a:t>
            </a:r>
          </a:p>
          <a:p>
            <a:r>
              <a:rPr lang="en-US" altLang="zh-TW" dirty="0"/>
              <a:t>Data export and display in multiple formats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132F639-DD6F-4F5B-8B05-03298AD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7410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1C77DE-7214-4167-92D3-BF27B954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 – STEP 2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3DBE9E-3B07-4A24-AAE0-E1D3CC5A2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Import hard data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35C16BE-6E0A-4941-BD04-529ACC7E9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8FB6A18-D017-4E50-A409-ABE893B2A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68" y="2276102"/>
            <a:ext cx="4858428" cy="253400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240F410-6890-4FFB-87E9-6D6AB4E4FDCF}"/>
              </a:ext>
            </a:extLst>
          </p:cNvPr>
          <p:cNvSpPr/>
          <p:nvPr/>
        </p:nvSpPr>
        <p:spPr>
          <a:xfrm>
            <a:off x="2662518" y="3164541"/>
            <a:ext cx="770964" cy="215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9F96F99-AA40-4BB3-8DB1-FD840EEB9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183" y="1868713"/>
            <a:ext cx="4782217" cy="441069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B7BD56F-D376-4CEA-A1D2-1A2905F1F8CD}"/>
              </a:ext>
            </a:extLst>
          </p:cNvPr>
          <p:cNvSpPr/>
          <p:nvPr/>
        </p:nvSpPr>
        <p:spPr>
          <a:xfrm>
            <a:off x="7503459" y="2752165"/>
            <a:ext cx="770964" cy="215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210540F-B1B2-47EF-A651-A1FB4E37B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157" y="3164541"/>
            <a:ext cx="3172268" cy="232442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ED3C2F4-315E-4A66-8809-93199DD3EDBA}"/>
              </a:ext>
            </a:extLst>
          </p:cNvPr>
          <p:cNvSpPr/>
          <p:nvPr/>
        </p:nvSpPr>
        <p:spPr>
          <a:xfrm>
            <a:off x="9798423" y="3643827"/>
            <a:ext cx="770964" cy="215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B7A2523-9139-4D3E-8EF3-7C4A17D7B0C7}"/>
              </a:ext>
            </a:extLst>
          </p:cNvPr>
          <p:cNvSpPr/>
          <p:nvPr/>
        </p:nvSpPr>
        <p:spPr>
          <a:xfrm>
            <a:off x="9081246" y="5163773"/>
            <a:ext cx="770964" cy="215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64A3D7F-039A-4864-B12C-4DEABF3E0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183" y="1868713"/>
            <a:ext cx="4782217" cy="441069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C0A1B04-143A-49CD-807A-E6C94EC2B181}"/>
              </a:ext>
            </a:extLst>
          </p:cNvPr>
          <p:cNvSpPr/>
          <p:nvPr/>
        </p:nvSpPr>
        <p:spPr>
          <a:xfrm>
            <a:off x="7512424" y="2276102"/>
            <a:ext cx="770964" cy="215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64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936BCC-EA4E-463C-A661-F1CC3B34E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 – STEP 3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13BE381-640A-4A80-971B-9138BB19D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Import soft data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E3DB433-19B7-4057-8A18-CFD7E66A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0263F80-6D6A-4F9C-8D43-BC9C0C23D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78" y="2221469"/>
            <a:ext cx="4782217" cy="441069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BE3A806-4C77-4127-B1B0-635AF38FED36}"/>
              </a:ext>
            </a:extLst>
          </p:cNvPr>
          <p:cNvSpPr/>
          <p:nvPr/>
        </p:nvSpPr>
        <p:spPr>
          <a:xfrm>
            <a:off x="1823210" y="2622041"/>
            <a:ext cx="681317" cy="197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D88A277-06C0-4AE6-9C6C-7B20141BC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229" y="2064722"/>
            <a:ext cx="4782217" cy="441069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769CE0A-511A-40FF-895B-F4A5576F64BE}"/>
              </a:ext>
            </a:extLst>
          </p:cNvPr>
          <p:cNvSpPr/>
          <p:nvPr/>
        </p:nvSpPr>
        <p:spPr>
          <a:xfrm>
            <a:off x="7476565" y="2779059"/>
            <a:ext cx="887506" cy="206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8E5D268-D411-4BF7-9797-C126CCD4D619}"/>
              </a:ext>
            </a:extLst>
          </p:cNvPr>
          <p:cNvSpPr txBox="1"/>
          <p:nvPr/>
        </p:nvSpPr>
        <p:spPr>
          <a:xfrm>
            <a:off x="7385556" y="2477852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Uniform</a:t>
            </a:r>
            <a:endParaRPr lang="zh-TW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D5270E-FD1B-4B13-AB2E-0D7A7D46E7FC}"/>
              </a:ext>
            </a:extLst>
          </p:cNvPr>
          <p:cNvSpPr/>
          <p:nvPr/>
        </p:nvSpPr>
        <p:spPr>
          <a:xfrm>
            <a:off x="8959772" y="3026478"/>
            <a:ext cx="749004" cy="200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BB8F72D-0968-4996-9EF1-3702679A3047}"/>
              </a:ext>
            </a:extLst>
          </p:cNvPr>
          <p:cNvSpPr/>
          <p:nvPr/>
        </p:nvSpPr>
        <p:spPr>
          <a:xfrm>
            <a:off x="6723529" y="5459506"/>
            <a:ext cx="3558989" cy="8333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76994C0-8B84-407E-8F5A-2D2453CE7FA6}"/>
              </a:ext>
            </a:extLst>
          </p:cNvPr>
          <p:cNvSpPr/>
          <p:nvPr/>
        </p:nvSpPr>
        <p:spPr>
          <a:xfrm>
            <a:off x="10443883" y="2461702"/>
            <a:ext cx="749004" cy="200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860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1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70DB63D-5847-491D-B8CB-4BEE1E3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87D75D2-2A04-426A-ABDB-554FB957F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E1513AAE-6A5B-46A6-A48F-7C447E73F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 – STEP 4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787CDFE-3625-4482-9B2A-67EB79438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Detrend</a:t>
            </a:r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597D5D9-9D1D-4174-9979-6B96800B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6432-042C-46AC-8EFA-4D287338BBD9}" type="slidenum">
              <a:rPr lang="zh-TW" altLang="en-US" smtClean="0"/>
              <a:pPr>
                <a:defRPr/>
              </a:pPr>
              <a:t>23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355F2D3-BCF4-4A6A-BEED-EBDF46137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786" y="2161998"/>
            <a:ext cx="4858428" cy="253400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1F4820A-998E-47BA-B73C-A70EA4F2DE59}"/>
              </a:ext>
            </a:extLst>
          </p:cNvPr>
          <p:cNvSpPr/>
          <p:nvPr/>
        </p:nvSpPr>
        <p:spPr>
          <a:xfrm>
            <a:off x="6015318" y="3334871"/>
            <a:ext cx="1120588" cy="1792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35A62DF-A962-4E26-BBD7-F6B16632D971}"/>
              </a:ext>
            </a:extLst>
          </p:cNvPr>
          <p:cNvSpPr/>
          <p:nvPr/>
        </p:nvSpPr>
        <p:spPr>
          <a:xfrm>
            <a:off x="7203031" y="3334871"/>
            <a:ext cx="1120588" cy="1792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042EDC6-C2B9-41AB-B1D7-73699BEABBBE}"/>
              </a:ext>
            </a:extLst>
          </p:cNvPr>
          <p:cNvSpPr txBox="1"/>
          <p:nvPr/>
        </p:nvSpPr>
        <p:spPr>
          <a:xfrm>
            <a:off x="5931912" y="296553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STMean</a:t>
            </a:r>
            <a:endParaRPr lang="zh-TW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0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44F2F5-A7CF-42E5-A0FA-2C03B4F33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 – STEP 5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B8EE07-40F9-4C26-924C-BF3CF9CC5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Fit the covariance model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93460AD-FBE1-4827-BF26-2ACB68328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B0ED2D0-D4CF-4C93-B35B-8E7510657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86" y="2260610"/>
            <a:ext cx="4858428" cy="253400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E220157-10EC-4100-8D72-860A46ACFC95}"/>
              </a:ext>
            </a:extLst>
          </p:cNvPr>
          <p:cNvSpPr/>
          <p:nvPr/>
        </p:nvSpPr>
        <p:spPr>
          <a:xfrm>
            <a:off x="2608729" y="3693459"/>
            <a:ext cx="914400" cy="1882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283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65EC11F7-1401-48D9-B8B3-D85BBF146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"/>
            <a:ext cx="12192000" cy="6492176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A786AF1-F39E-42B8-AB22-1B9C62A73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0A876B1-8E21-4062-9CBD-02D307C54EC8}"/>
              </a:ext>
            </a:extLst>
          </p:cNvPr>
          <p:cNvSpPr txBox="1"/>
          <p:nvPr/>
        </p:nvSpPr>
        <p:spPr>
          <a:xfrm>
            <a:off x="2159868" y="84761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20000</a:t>
            </a:r>
            <a:endParaRPr lang="zh-TW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542A52A-1D3F-4706-A1C3-B731D93A0BA3}"/>
              </a:ext>
            </a:extLst>
          </p:cNvPr>
          <p:cNvSpPr txBox="1"/>
          <p:nvPr/>
        </p:nvSpPr>
        <p:spPr>
          <a:xfrm>
            <a:off x="4925030" y="84761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zh-TW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82FBEDF-B545-49CC-A1BB-FC5FB89631BC}"/>
              </a:ext>
            </a:extLst>
          </p:cNvPr>
          <p:cNvSpPr txBox="1"/>
          <p:nvPr/>
        </p:nvSpPr>
        <p:spPr>
          <a:xfrm>
            <a:off x="2186811" y="121484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zh-TW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6D0E671-8956-4A33-AA41-2ECF5ABEDAF7}"/>
              </a:ext>
            </a:extLst>
          </p:cNvPr>
          <p:cNvSpPr txBox="1"/>
          <p:nvPr/>
        </p:nvSpPr>
        <p:spPr>
          <a:xfrm>
            <a:off x="4989150" y="12133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zh-TW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BB497CA-0B2A-4400-BA16-B99C829AC152}"/>
              </a:ext>
            </a:extLst>
          </p:cNvPr>
          <p:cNvSpPr txBox="1"/>
          <p:nvPr/>
        </p:nvSpPr>
        <p:spPr>
          <a:xfrm>
            <a:off x="2343264" y="156473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2000</a:t>
            </a:r>
            <a:endParaRPr lang="zh-TW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BF66F2F-0994-491C-B855-1755933017EA}"/>
              </a:ext>
            </a:extLst>
          </p:cNvPr>
          <p:cNvSpPr txBox="1"/>
          <p:nvPr/>
        </p:nvSpPr>
        <p:spPr>
          <a:xfrm>
            <a:off x="5227702" y="15647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zh-TW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40D4B0B-B6B1-4587-8967-A938A27A000C}"/>
              </a:ext>
            </a:extLst>
          </p:cNvPr>
          <p:cNvSpPr/>
          <p:nvPr/>
        </p:nvSpPr>
        <p:spPr>
          <a:xfrm>
            <a:off x="251012" y="1960957"/>
            <a:ext cx="5925670" cy="271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347AFD2-AE0A-4D71-80F3-D0546E6F7EFD}"/>
              </a:ext>
            </a:extLst>
          </p:cNvPr>
          <p:cNvSpPr/>
          <p:nvPr/>
        </p:nvSpPr>
        <p:spPr>
          <a:xfrm>
            <a:off x="4706471" y="3030071"/>
            <a:ext cx="1030941" cy="271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1004F979-B4AB-4B09-A97C-A10758954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416" y="2762840"/>
            <a:ext cx="4382112" cy="359142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27F06CC-1270-42B8-85FD-5C999D9976DD}"/>
              </a:ext>
            </a:extLst>
          </p:cNvPr>
          <p:cNvSpPr/>
          <p:nvPr/>
        </p:nvSpPr>
        <p:spPr>
          <a:xfrm>
            <a:off x="8534400" y="6060141"/>
            <a:ext cx="762000" cy="170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278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377EC24-155D-46BB-A778-A189C87A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6432-042C-46AC-8EFA-4D287338BBD9}" type="slidenum">
              <a:rPr lang="zh-TW" altLang="en-US" smtClean="0"/>
              <a:pPr>
                <a:defRPr/>
              </a:pPr>
              <a:t>26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6D1DD15-08B9-495A-9213-8294D6E0C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9217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C86A775-C5C7-46FC-9A52-207D84147BB6}"/>
              </a:ext>
            </a:extLst>
          </p:cNvPr>
          <p:cNvSpPr/>
          <p:nvPr/>
        </p:nvSpPr>
        <p:spPr>
          <a:xfrm>
            <a:off x="286871" y="5961529"/>
            <a:ext cx="2895600" cy="251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0338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9B2AE7F-16AF-4EE4-8120-F51801066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 – STEP 6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0278B1F-E7A2-42F5-82ED-15643BF00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Prediction</a:t>
            </a:r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228E2D5-FBEF-42D1-91A1-B9DB389C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6432-042C-46AC-8EFA-4D287338BBD9}" type="slidenum">
              <a:rPr lang="zh-TW" altLang="en-US" smtClean="0"/>
              <a:pPr>
                <a:defRPr/>
              </a:pPr>
              <a:t>27</a:t>
            </a:fld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01970B4-BA81-4AC9-B0BF-AB773CEB8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92" y="2161998"/>
            <a:ext cx="4858428" cy="253400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EDD5B33-245E-4337-A559-CC29D32334AA}"/>
              </a:ext>
            </a:extLst>
          </p:cNvPr>
          <p:cNvSpPr/>
          <p:nvPr/>
        </p:nvSpPr>
        <p:spPr>
          <a:xfrm>
            <a:off x="1864659" y="3849079"/>
            <a:ext cx="851647" cy="176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B743339-9223-4343-A24A-CDB3F9F6F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482" y="1643733"/>
            <a:ext cx="4782217" cy="441069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924D18A-E0FC-451B-828B-0405E2B93B87}"/>
              </a:ext>
            </a:extLst>
          </p:cNvPr>
          <p:cNvSpPr/>
          <p:nvPr/>
        </p:nvSpPr>
        <p:spPr>
          <a:xfrm>
            <a:off x="7315200" y="2540231"/>
            <a:ext cx="753035" cy="1940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9DE5A55-3070-45CA-9F8C-D734C712E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482" y="3169457"/>
            <a:ext cx="3696216" cy="181000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9A97D41-22AF-4935-9727-1D064225FABC}"/>
              </a:ext>
            </a:extLst>
          </p:cNvPr>
          <p:cNvSpPr/>
          <p:nvPr/>
        </p:nvSpPr>
        <p:spPr>
          <a:xfrm>
            <a:off x="6938682" y="3570439"/>
            <a:ext cx="1080000" cy="185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635C3AB-3354-4C64-A7DE-6FFA4B14D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482" y="3169457"/>
            <a:ext cx="3696216" cy="181000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1D64694-B447-4D61-BC3F-E4E0511CA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7482" y="3169457"/>
            <a:ext cx="3696216" cy="1810003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F4E7726A-61D1-4B51-9475-F31559742655}"/>
              </a:ext>
            </a:extLst>
          </p:cNvPr>
          <p:cNvSpPr txBox="1"/>
          <p:nvPr/>
        </p:nvSpPr>
        <p:spPr>
          <a:xfrm>
            <a:off x="10011529" y="377665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zh-TW" alt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34D43B1-96F6-45EE-BFB7-AC9981F9CA54}"/>
              </a:ext>
            </a:extLst>
          </p:cNvPr>
          <p:cNvSpPr txBox="1"/>
          <p:nvPr/>
        </p:nvSpPr>
        <p:spPr>
          <a:xfrm>
            <a:off x="10011529" y="405737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zh-TW" alt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4FD4511-DD3C-446A-9176-2089F2BE5062}"/>
              </a:ext>
            </a:extLst>
          </p:cNvPr>
          <p:cNvSpPr txBox="1"/>
          <p:nvPr/>
        </p:nvSpPr>
        <p:spPr>
          <a:xfrm>
            <a:off x="10068435" y="43141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zh-TW" alt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7BC58E6-21F2-47CF-B885-22DD4ED19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4482" y="1639888"/>
            <a:ext cx="4782217" cy="441069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74F88CA5-9A2F-4D43-866B-06E72F68711B}"/>
              </a:ext>
            </a:extLst>
          </p:cNvPr>
          <p:cNvSpPr/>
          <p:nvPr/>
        </p:nvSpPr>
        <p:spPr>
          <a:xfrm>
            <a:off x="10172850" y="2008094"/>
            <a:ext cx="746160" cy="2496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2CB1016-E1DF-4E79-ABA0-73221F0A01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9880" y="4123972"/>
            <a:ext cx="4858428" cy="253400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DF6D2189-2529-496E-AFD9-EFAF95854E95}"/>
              </a:ext>
            </a:extLst>
          </p:cNvPr>
          <p:cNvSpPr/>
          <p:nvPr/>
        </p:nvSpPr>
        <p:spPr>
          <a:xfrm>
            <a:off x="5333992" y="5793603"/>
            <a:ext cx="756000" cy="176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69D0AC15-B3BF-45C2-BE1D-5A9E040947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0326" y="4314300"/>
            <a:ext cx="3029373" cy="2343477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744E1FC7-E335-41D5-9B37-9193ECB35341}"/>
              </a:ext>
            </a:extLst>
          </p:cNvPr>
          <p:cNvSpPr/>
          <p:nvPr/>
        </p:nvSpPr>
        <p:spPr>
          <a:xfrm>
            <a:off x="9914957" y="6357604"/>
            <a:ext cx="756000" cy="176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CD106BF-261F-4D39-8EAA-658C0471DD62}"/>
              </a:ext>
            </a:extLst>
          </p:cNvPr>
          <p:cNvSpPr/>
          <p:nvPr/>
        </p:nvSpPr>
        <p:spPr>
          <a:xfrm>
            <a:off x="6499412" y="2540231"/>
            <a:ext cx="753035" cy="1937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9F5975C-CCDA-417B-9EB2-6327EB98386C}"/>
              </a:ext>
            </a:extLst>
          </p:cNvPr>
          <p:cNvSpPr txBox="1"/>
          <p:nvPr/>
        </p:nvSpPr>
        <p:spPr>
          <a:xfrm>
            <a:off x="6232163" y="269640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Grid Input</a:t>
            </a:r>
            <a:endParaRPr lang="zh-TW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84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3" grpId="0"/>
      <p:bldP spid="14" grpId="0"/>
      <p:bldP spid="15" grpId="0"/>
      <p:bldP spid="17" grpId="0" animBg="1"/>
      <p:bldP spid="19" grpId="0" animBg="1"/>
      <p:bldP spid="21" grpId="0" animBg="1"/>
      <p:bldP spid="22" grpId="0" animBg="1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AC4CA9-447D-44A4-B259-3685B7EB6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 – STEP 7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E8B53F-DFDE-4733-A7B2-52DAD1A02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39888"/>
            <a:ext cx="10972800" cy="4525962"/>
          </a:xfrm>
        </p:spPr>
        <p:txBody>
          <a:bodyPr/>
          <a:lstStyle/>
          <a:p>
            <a:r>
              <a:rPr lang="en-US" altLang="zh-TW" dirty="0"/>
              <a:t>Cross Validation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3FE8587-C5D3-41C8-ADB7-5883D05E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3A7B1F3-80C2-40A3-87D0-15BF92FF2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61998"/>
            <a:ext cx="4858428" cy="253400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5397333-7911-4890-BE51-FA587072661C}"/>
              </a:ext>
            </a:extLst>
          </p:cNvPr>
          <p:cNvSpPr/>
          <p:nvPr/>
        </p:nvSpPr>
        <p:spPr>
          <a:xfrm>
            <a:off x="4464424" y="3851533"/>
            <a:ext cx="815788" cy="167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56BB4CD-B688-41C0-86B1-5C312B18D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974" y="1171260"/>
            <a:ext cx="4048690" cy="225774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90FAB68-3D7E-4047-A3E9-3A167051E6E5}"/>
              </a:ext>
            </a:extLst>
          </p:cNvPr>
          <p:cNvSpPr/>
          <p:nvPr/>
        </p:nvSpPr>
        <p:spPr>
          <a:xfrm>
            <a:off x="7475552" y="1551577"/>
            <a:ext cx="941294" cy="197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C76FD72-F468-4E85-ABE3-1E17026EFD12}"/>
              </a:ext>
            </a:extLst>
          </p:cNvPr>
          <p:cNvSpPr/>
          <p:nvPr/>
        </p:nvSpPr>
        <p:spPr>
          <a:xfrm>
            <a:off x="7466587" y="1820519"/>
            <a:ext cx="430306" cy="197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16284EA-7F43-4B86-9B30-2DEFE783FEB7}"/>
              </a:ext>
            </a:extLst>
          </p:cNvPr>
          <p:cNvSpPr txBox="1"/>
          <p:nvPr/>
        </p:nvSpPr>
        <p:spPr>
          <a:xfrm>
            <a:off x="9374182" y="173467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zh-TW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8DB9A1A-6F78-4404-8FCC-C1C313A1A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679" y="3851533"/>
            <a:ext cx="3085279" cy="225774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20B4663-6E0E-4784-8CD5-C11A6A831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585" y="4400236"/>
            <a:ext cx="4048690" cy="22577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0370BC3-2734-471A-B4FC-29E12E07E6E2}"/>
              </a:ext>
            </a:extLst>
          </p:cNvPr>
          <p:cNvSpPr/>
          <p:nvPr/>
        </p:nvSpPr>
        <p:spPr>
          <a:xfrm>
            <a:off x="9086412" y="3118410"/>
            <a:ext cx="728916" cy="1835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86863F5-21FE-4386-8D41-D97F9F34BC0B}"/>
              </a:ext>
            </a:extLst>
          </p:cNvPr>
          <p:cNvSpPr/>
          <p:nvPr/>
        </p:nvSpPr>
        <p:spPr>
          <a:xfrm>
            <a:off x="9450870" y="5818467"/>
            <a:ext cx="728916" cy="1835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1CC360B-08FD-4557-A60B-0EA73952F4B7}"/>
              </a:ext>
            </a:extLst>
          </p:cNvPr>
          <p:cNvSpPr/>
          <p:nvPr/>
        </p:nvSpPr>
        <p:spPr>
          <a:xfrm>
            <a:off x="4312509" y="6317905"/>
            <a:ext cx="2213797" cy="244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153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83814E5-6042-4B90-ABD6-1D7E47D3F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9C90DC2-43FC-4AA5-B736-54C76C31A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6096000" cy="448396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D9F828B-F293-43F5-93DE-3E06018EE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74035"/>
            <a:ext cx="6096001" cy="44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25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552DE1-1EA3-4022-807D-372AA35B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Before installing STAR-BME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CB01D8-A10E-4F74-B2A6-F7899BB43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STAR-BME can only run in</a:t>
            </a:r>
          </a:p>
          <a:p>
            <a:pPr lvl="1"/>
            <a:r>
              <a:rPr lang="en-US" altLang="zh-TW" sz="2400" dirty="0">
                <a:solidFill>
                  <a:srgbClr val="FF0000"/>
                </a:solidFill>
              </a:rPr>
              <a:t>QGIS 3.16.8 for Windows</a:t>
            </a:r>
          </a:p>
          <a:p>
            <a:pPr lvl="1"/>
            <a:r>
              <a:rPr lang="en-US" altLang="zh-TW" sz="2400" dirty="0">
                <a:solidFill>
                  <a:srgbClr val="FF0000"/>
                </a:solidFill>
              </a:rPr>
              <a:t>QGIS 3.16.1 for Mac</a:t>
            </a:r>
            <a:endParaRPr lang="zh-TW" altLang="en-US" sz="2400" dirty="0">
              <a:solidFill>
                <a:srgbClr val="FF0000"/>
              </a:solidFill>
            </a:endParaRPr>
          </a:p>
          <a:p>
            <a:endParaRPr lang="en-US" altLang="zh-TW" sz="2800" dirty="0"/>
          </a:p>
          <a:p>
            <a:r>
              <a:rPr lang="en-US" altLang="zh-TW" sz="2800" dirty="0"/>
              <a:t>Install the corresponding version before installing STAR-BME.</a:t>
            </a:r>
          </a:p>
          <a:p>
            <a:pPr lvl="1"/>
            <a:r>
              <a:rPr lang="en-US" altLang="zh-TW" sz="2400" dirty="0"/>
              <a:t>The download link are provided in </a:t>
            </a:r>
            <a:r>
              <a:rPr lang="en-US" altLang="zh-TW" sz="2400" dirty="0" err="1"/>
              <a:t>NTUCool</a:t>
            </a:r>
            <a:r>
              <a:rPr lang="en-US" altLang="zh-TW" sz="2400" dirty="0"/>
              <a:t>.</a:t>
            </a:r>
          </a:p>
          <a:p>
            <a:pPr lvl="1"/>
            <a:r>
              <a:rPr lang="en-US" altLang="zh-TW" sz="2400" dirty="0"/>
              <a:t>You don’t need to uninstall QGIS you’ve installed.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5EFB1F7-9F27-407E-B472-E16EBBD9D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4555848-791C-42E5-A2A9-FDF07258AF92}" type="datetime1">
              <a:rPr lang="en-US" altLang="zh-TW" smtClean="0"/>
              <a:pPr algn="ctr"/>
              <a:t>4/25/2022</a:t>
            </a:fld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0B739B9-B745-4671-BE1E-44169616A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8789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0ECF0AB-EDED-459D-A7D1-7DC8E096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 – STEP 8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B27737C-C72B-4D2B-86CC-39C093E1D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Show the result (different options)</a:t>
            </a:r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A7A5D54-71AC-41A1-B14E-26DE14DB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6432-042C-46AC-8EFA-4D287338BBD9}" type="slidenum">
              <a:rPr lang="zh-TW" altLang="en-US" smtClean="0"/>
              <a:pPr>
                <a:defRPr/>
              </a:pPr>
              <a:t>30</a:t>
            </a:fld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DFDCB93-C259-4E58-A891-5159EFA31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91" t="34421" r="36691" b="39085"/>
          <a:stretch/>
        </p:blipFill>
        <p:spPr>
          <a:xfrm>
            <a:off x="1021976" y="2145461"/>
            <a:ext cx="5887170" cy="32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07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8DCB83F-B103-4C4C-8F0B-BBE0F2633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B461141-39DA-4760-9756-547236146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17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4252F13-C85C-4969-9AE1-4E8F1E997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6432-042C-46AC-8EFA-4D287338BBD9}" type="slidenum">
              <a:rPr lang="zh-TW" altLang="en-US" smtClean="0"/>
              <a:pPr>
                <a:defRPr/>
              </a:pPr>
              <a:t>32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E133F1A-AD4A-4B76-8711-88E107D54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95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6E1F300-B7BF-4F32-A440-E962B42F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6432-042C-46AC-8EFA-4D287338BBD9}" type="slidenum">
              <a:rPr lang="zh-TW" altLang="en-US" smtClean="0"/>
              <a:pPr>
                <a:defRPr/>
              </a:pPr>
              <a:t>33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37DB7DB-3D59-4BAA-9552-1029EDEF6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59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BE60E3C-8797-4CD8-9B43-E1C164CC3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6432-042C-46AC-8EFA-4D287338BBD9}" type="slidenum">
              <a:rPr lang="zh-TW" altLang="en-US" smtClean="0"/>
              <a:pPr>
                <a:defRPr/>
              </a:pPr>
              <a:t>34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3B8827B-151F-4B52-B452-811A95010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50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8435829-EE12-4E83-9B2E-5B28FE82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6432-042C-46AC-8EFA-4D287338BBD9}" type="slidenum">
              <a:rPr lang="zh-TW" altLang="en-US" smtClean="0"/>
              <a:pPr>
                <a:defRPr/>
              </a:pPr>
              <a:t>35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AB93816-8075-428C-A3FC-B2A352937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87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DA3E7B4-5854-42CF-A18E-1E30C8F13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Export the result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7B2F74B-38FD-47BF-A3AF-1786B4C29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8E11D3D-B644-4DEB-816C-96663BFC3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6432-042C-46AC-8EFA-4D287338BBD9}" type="slidenum">
              <a:rPr lang="zh-TW" altLang="en-US" smtClean="0"/>
              <a:pPr>
                <a:defRPr/>
              </a:pPr>
              <a:t>36</a:t>
            </a:fld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3A600A9-28B0-4315-9F25-D72731985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85553"/>
            <a:ext cx="9179858" cy="497242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883677B-CDEC-4A8B-BA7E-9A23D9C53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149" y="2951973"/>
            <a:ext cx="2810267" cy="310558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95E37F0-B3B9-4DF8-902E-FA2620CB1C13}"/>
              </a:ext>
            </a:extLst>
          </p:cNvPr>
          <p:cNvSpPr/>
          <p:nvPr/>
        </p:nvSpPr>
        <p:spPr>
          <a:xfrm>
            <a:off x="833718" y="4859122"/>
            <a:ext cx="1452282" cy="16761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0E94F92-04E8-403B-B4DB-017983328C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1" t="37386" r="63971" b="6144"/>
          <a:stretch/>
        </p:blipFill>
        <p:spPr>
          <a:xfrm>
            <a:off x="5594213" y="1109006"/>
            <a:ext cx="5818712" cy="554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45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6DD736-1A10-4544-B64E-79F078DB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Install STAR-BME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E70FED-143E-4FC2-B467-4C14306E7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It is almost the same for Windows and Mac from </a:t>
            </a:r>
            <a:r>
              <a:rPr lang="en-US" altLang="zh-TW" dirty="0">
                <a:solidFill>
                  <a:srgbClr val="FF0000"/>
                </a:solidFill>
              </a:rPr>
              <a:t>Step 1 to Step 6</a:t>
            </a:r>
            <a:r>
              <a:rPr lang="en-US" altLang="zh-TW" dirty="0"/>
              <a:t>.</a:t>
            </a:r>
            <a:endParaRPr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3BE9095-8330-4E3A-9DEF-748F84BB5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4555848-791C-42E5-A2A9-FDF07258AF92}" type="datetime1">
              <a:rPr lang="en-US" altLang="zh-TW" smtClean="0"/>
              <a:pPr algn="ctr"/>
              <a:t>4/25/2022</a:t>
            </a:fld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7F3B3A8-CD61-4E1E-9132-367EA7CB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8788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B0D216-4BD4-40BE-B56D-6F2495512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Install STAR-BME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4058B18-A0FE-4D31-993B-B38BCDCB9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STEP 1: Download STAR-BME</a:t>
            </a:r>
            <a:endParaRPr lang="en-US" altLang="zh-TW" dirty="0">
              <a:hlinkClick r:id="" action="ppaction://noaction"/>
            </a:endParaRPr>
          </a:p>
          <a:p>
            <a:pPr lvl="1"/>
            <a:r>
              <a:rPr lang="en-US" altLang="zh-TW" dirty="0">
                <a:hlinkClick r:id="" action="ppaction://noaction"/>
              </a:rPr>
              <a:t>https://stemlab.bse.ntu.edu.tw/blog/2019-04-23-star-bme/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F360D69-84F2-4384-A9A3-408CC0DEB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AC9849B-D863-480F-9380-7ADC55AF0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73" t="31466" r="31765" b="24819"/>
          <a:stretch/>
        </p:blipFill>
        <p:spPr>
          <a:xfrm>
            <a:off x="2774576" y="2613340"/>
            <a:ext cx="6518511" cy="404463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C077771-B1A8-40CF-A02F-07F135C89610}"/>
              </a:ext>
            </a:extLst>
          </p:cNvPr>
          <p:cNvSpPr/>
          <p:nvPr/>
        </p:nvSpPr>
        <p:spPr>
          <a:xfrm>
            <a:off x="2774576" y="5877766"/>
            <a:ext cx="6518511" cy="352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967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46C4A0-FED4-4C90-8FF9-DBAB59C15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Install STAR-BME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6AAFDB6-B406-4908-ABAE-81B83AB48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STEP 2: Unzip the file and open the folder.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5FBC300-4966-4421-A7A9-0E839729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6AFC23D-9D9F-441E-B4C4-9C436946E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333" y="2315711"/>
            <a:ext cx="6615334" cy="43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90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E7F803-12C0-47AA-A4D9-11557A1E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Install STAR-BME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87AAD9D-CFE7-4AC9-8FF1-89960EE2E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STEP</a:t>
            </a:r>
            <a:r>
              <a:rPr lang="zh-TW" altLang="en-US" dirty="0"/>
              <a:t> </a:t>
            </a:r>
            <a:r>
              <a:rPr lang="en-US" altLang="zh-TW" dirty="0"/>
              <a:t>3:</a:t>
            </a:r>
            <a:r>
              <a:rPr lang="zh-TW" altLang="en-US" dirty="0"/>
              <a:t> </a:t>
            </a:r>
            <a:r>
              <a:rPr lang="en-US" altLang="zh-TW" dirty="0"/>
              <a:t>Open QGIS</a:t>
            </a:r>
          </a:p>
          <a:p>
            <a:pPr lvl="1"/>
            <a:r>
              <a:rPr lang="en-US" altLang="zh-TW" dirty="0">
                <a:solidFill>
                  <a:srgbClr val="FF0000"/>
                </a:solidFill>
              </a:rPr>
              <a:t>Settings </a:t>
            </a:r>
            <a:r>
              <a:rPr lang="en-US" altLang="zh-TW" dirty="0">
                <a:solidFill>
                  <a:srgbClr val="FF0000"/>
                </a:solidFill>
                <a:sym typeface="Wingdings" panose="05000000000000000000" pitchFamily="2" charset="2"/>
              </a:rPr>
              <a:t> User Profiles  Open Active Profile Folder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951E369-09DC-47E1-B01F-15F74D553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A1193E3-2CE6-4F5E-AC27-3C3C82BC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206" b="82353"/>
          <a:stretch/>
        </p:blipFill>
        <p:spPr>
          <a:xfrm>
            <a:off x="609600" y="2604349"/>
            <a:ext cx="11056376" cy="290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0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C73061-7B90-4465-BB1B-1448495A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Install STAR-BME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FB0685B-96B6-464C-B2EB-462D0BEC1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STEP 4: Go into python </a:t>
            </a:r>
            <a:r>
              <a:rPr lang="en-US" altLang="zh-TW" dirty="0">
                <a:sym typeface="Wingdings" panose="05000000000000000000" pitchFamily="2" charset="2"/>
              </a:rPr>
              <a:t> plugins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13CDBAB-5B83-41DD-BF66-04D06951F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F011189-015C-4E5F-985C-7D839FBEE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7" y="2306448"/>
            <a:ext cx="6234706" cy="437057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FDBFDDA-ABBC-46E0-8BAF-EE229BFD2818}"/>
              </a:ext>
            </a:extLst>
          </p:cNvPr>
          <p:cNvSpPr/>
          <p:nvPr/>
        </p:nvSpPr>
        <p:spPr>
          <a:xfrm>
            <a:off x="1837960" y="4743888"/>
            <a:ext cx="717176" cy="1792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45D85EA-113C-43F0-8079-09045E524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872" y="2306448"/>
            <a:ext cx="6234706" cy="437057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D542218-C3CA-4AEF-B077-843557722545}"/>
              </a:ext>
            </a:extLst>
          </p:cNvPr>
          <p:cNvSpPr/>
          <p:nvPr/>
        </p:nvSpPr>
        <p:spPr>
          <a:xfrm>
            <a:off x="7551791" y="4005510"/>
            <a:ext cx="717176" cy="1792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675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A7256F-8750-46BA-997C-50BB1E93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Install STAR-BME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82A40AD-5EF3-4AD5-A241-388267F31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STEP 5: Copy the “STAR_BME” folder and paste it into the “plugins” folder.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088B0E9-EA14-4936-82BB-752EF3330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68416-89E1-46B4-93C8-1B10ED120022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F14DDCE-449E-44EC-A794-E84F53A01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584" y="2241505"/>
            <a:ext cx="6300173" cy="441647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6C72517-B8B9-45F1-8538-2BAFEACED33B}"/>
              </a:ext>
            </a:extLst>
          </p:cNvPr>
          <p:cNvSpPr/>
          <p:nvPr/>
        </p:nvSpPr>
        <p:spPr>
          <a:xfrm>
            <a:off x="4684644" y="4565958"/>
            <a:ext cx="672353" cy="1434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07719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3131</TotalTime>
  <Words>595</Words>
  <Application>Microsoft Office PowerPoint</Application>
  <PresentationFormat>寬螢幕</PresentationFormat>
  <Paragraphs>148</Paragraphs>
  <Slides>36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3" baseType="lpstr">
      <vt:lpstr>芫荽 0.94</vt:lpstr>
      <vt:lpstr>Arial</vt:lpstr>
      <vt:lpstr>Britannic Bold</vt:lpstr>
      <vt:lpstr>Calibri</vt:lpstr>
      <vt:lpstr>Consolas</vt:lpstr>
      <vt:lpstr>Times New Roman</vt:lpstr>
      <vt:lpstr>1_Office 佈景主題</vt:lpstr>
      <vt:lpstr>STAR-BME Installation Guide</vt:lpstr>
      <vt:lpstr>Features of STAR-BME</vt:lpstr>
      <vt:lpstr>Before installing STAR-BME</vt:lpstr>
      <vt:lpstr>Install STAR-BME</vt:lpstr>
      <vt:lpstr>Install STAR-BME</vt:lpstr>
      <vt:lpstr>Install STAR-BME</vt:lpstr>
      <vt:lpstr>Install STAR-BME</vt:lpstr>
      <vt:lpstr>Install STAR-BME</vt:lpstr>
      <vt:lpstr>Install STAR-BME</vt:lpstr>
      <vt:lpstr>Install STAR-BME</vt:lpstr>
      <vt:lpstr>PowerPoint 簡報</vt:lpstr>
      <vt:lpstr>Install STAR-BME (for Windows only)</vt:lpstr>
      <vt:lpstr>Install STAR-BME (for Windows only)</vt:lpstr>
      <vt:lpstr>Install STAR-BME (for Mac only)</vt:lpstr>
      <vt:lpstr>Install STAR-BME</vt:lpstr>
      <vt:lpstr>Install STAR-BME – for matplotlib higher than 3.4.*</vt:lpstr>
      <vt:lpstr>Install STAR-BME</vt:lpstr>
      <vt:lpstr>DEMO</vt:lpstr>
      <vt:lpstr>DEMO – STEP 1</vt:lpstr>
      <vt:lpstr>DEMO – STEP 2</vt:lpstr>
      <vt:lpstr>DEMO – STEP 3</vt:lpstr>
      <vt:lpstr>PowerPoint 簡報</vt:lpstr>
      <vt:lpstr>DEMO – STEP 4</vt:lpstr>
      <vt:lpstr>DEMO – STEP 5</vt:lpstr>
      <vt:lpstr>PowerPoint 簡報</vt:lpstr>
      <vt:lpstr>PowerPoint 簡報</vt:lpstr>
      <vt:lpstr>DEMO – STEP 6</vt:lpstr>
      <vt:lpstr>DEMO – STEP 7</vt:lpstr>
      <vt:lpstr>PowerPoint 簡報</vt:lpstr>
      <vt:lpstr>DEMO – STEP 8</vt:lpstr>
      <vt:lpstr>PowerPoint 簡報</vt:lpstr>
      <vt:lpstr>PowerPoint 簡報</vt:lpstr>
      <vt:lpstr>PowerPoint 簡報</vt:lpstr>
      <vt:lpstr>PowerPoint 簡報</vt:lpstr>
      <vt:lpstr>PowerPoint 簡報</vt:lpstr>
      <vt:lpstr>Export the result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Wu PRay</dc:creator>
  <cp:lastModifiedBy>LeeShih-Yao</cp:lastModifiedBy>
  <cp:revision>275</cp:revision>
  <dcterms:created xsi:type="dcterms:W3CDTF">2016-09-20T12:22:05Z</dcterms:created>
  <dcterms:modified xsi:type="dcterms:W3CDTF">2022-04-25T04:31:16Z</dcterms:modified>
</cp:coreProperties>
</file>